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0" r:id="rId4"/>
    <p:sldId id="262" r:id="rId5"/>
    <p:sldId id="263" r:id="rId6"/>
    <p:sldId id="259" r:id="rId7"/>
    <p:sldId id="256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449563-7BA5-47E4-B340-E9E6C6B1748F}" v="19" dt="2025-04-04T08:54:26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Marshall" userId="3c704dea-7278-48d8-af25-1aaf7d830bdf" providerId="ADAL" clId="{21449563-7BA5-47E4-B340-E9E6C6B1748F}"/>
    <pc:docChg chg="undo custSel addSld delSld modSld">
      <pc:chgData name="Alice Marshall" userId="3c704dea-7278-48d8-af25-1aaf7d830bdf" providerId="ADAL" clId="{21449563-7BA5-47E4-B340-E9E6C6B1748F}" dt="2025-04-04T08:54:48.651" v="267" actId="20577"/>
      <pc:docMkLst>
        <pc:docMk/>
      </pc:docMkLst>
      <pc:sldChg chg="addSp modSp mod">
        <pc:chgData name="Alice Marshall" userId="3c704dea-7278-48d8-af25-1aaf7d830bdf" providerId="ADAL" clId="{21449563-7BA5-47E4-B340-E9E6C6B1748F}" dt="2025-04-01T11:51:21.709" v="242" actId="3626"/>
        <pc:sldMkLst>
          <pc:docMk/>
          <pc:sldMk cId="629583226" sldId="258"/>
        </pc:sldMkLst>
        <pc:spChg chg="add mod">
          <ac:chgData name="Alice Marshall" userId="3c704dea-7278-48d8-af25-1aaf7d830bdf" providerId="ADAL" clId="{21449563-7BA5-47E4-B340-E9E6C6B1748F}" dt="2025-04-01T11:51:21.709" v="242" actId="3626"/>
          <ac:spMkLst>
            <pc:docMk/>
            <pc:sldMk cId="629583226" sldId="258"/>
            <ac:spMk id="2" creationId="{87834BFE-F07B-CF7D-D2EF-2BDA5538E5B1}"/>
          </ac:spMkLst>
        </pc:spChg>
      </pc:sldChg>
      <pc:sldChg chg="addSp delSp modSp mod setBg setClrOvrMap">
        <pc:chgData name="Alice Marshall" userId="3c704dea-7278-48d8-af25-1aaf7d830bdf" providerId="ADAL" clId="{21449563-7BA5-47E4-B340-E9E6C6B1748F}" dt="2025-04-01T11:48:41.842" v="194" actId="255"/>
        <pc:sldMkLst>
          <pc:docMk/>
          <pc:sldMk cId="4167549280" sldId="260"/>
        </pc:sldMkLst>
        <pc:spChg chg="add mod">
          <ac:chgData name="Alice Marshall" userId="3c704dea-7278-48d8-af25-1aaf7d830bdf" providerId="ADAL" clId="{21449563-7BA5-47E4-B340-E9E6C6B1748F}" dt="2025-04-01T11:48:41.842" v="194" actId="255"/>
          <ac:spMkLst>
            <pc:docMk/>
            <pc:sldMk cId="4167549280" sldId="260"/>
            <ac:spMk id="3" creationId="{3515A500-85A0-3D31-50EE-40333D9B7D66}"/>
          </ac:spMkLst>
        </pc:spChg>
        <pc:spChg chg="add">
          <ac:chgData name="Alice Marshall" userId="3c704dea-7278-48d8-af25-1aaf7d830bdf" providerId="ADAL" clId="{21449563-7BA5-47E4-B340-E9E6C6B1748F}" dt="2025-04-01T11:47:19.899" v="155" actId="26606"/>
          <ac:spMkLst>
            <pc:docMk/>
            <pc:sldMk cId="4167549280" sldId="260"/>
            <ac:spMk id="38" creationId="{2A785343-5D24-4118-A2E4-665D196F60C2}"/>
          </ac:spMkLst>
        </pc:spChg>
        <pc:spChg chg="add">
          <ac:chgData name="Alice Marshall" userId="3c704dea-7278-48d8-af25-1aaf7d830bdf" providerId="ADAL" clId="{21449563-7BA5-47E4-B340-E9E6C6B1748F}" dt="2025-04-01T11:47:19.899" v="155" actId="26606"/>
          <ac:spMkLst>
            <pc:docMk/>
            <pc:sldMk cId="4167549280" sldId="260"/>
            <ac:spMk id="40" creationId="{32F4D216-10B7-4DCA-A0A1-068E9E32F4F2}"/>
          </ac:spMkLst>
        </pc:spChg>
        <pc:picChg chg="mod ord modCrop">
          <ac:chgData name="Alice Marshall" userId="3c704dea-7278-48d8-af25-1aaf7d830bdf" providerId="ADAL" clId="{21449563-7BA5-47E4-B340-E9E6C6B1748F}" dt="2025-04-01T11:47:19.899" v="155" actId="26606"/>
          <ac:picMkLst>
            <pc:docMk/>
            <pc:sldMk cId="4167549280" sldId="260"/>
            <ac:picMk id="13" creationId="{246949EC-7EDD-839D-60CA-515E34ADE7BF}"/>
          </ac:picMkLst>
        </pc:picChg>
        <pc:picChg chg="mod ord">
          <ac:chgData name="Alice Marshall" userId="3c704dea-7278-48d8-af25-1aaf7d830bdf" providerId="ADAL" clId="{21449563-7BA5-47E4-B340-E9E6C6B1748F}" dt="2025-04-01T11:47:19.899" v="155" actId="26606"/>
          <ac:picMkLst>
            <pc:docMk/>
            <pc:sldMk cId="4167549280" sldId="260"/>
            <ac:picMk id="15" creationId="{4185A2E4-763D-8E24-B04F-E60EBB1E97B1}"/>
          </ac:picMkLst>
        </pc:picChg>
        <pc:picChg chg="mod ord">
          <ac:chgData name="Alice Marshall" userId="3c704dea-7278-48d8-af25-1aaf7d830bdf" providerId="ADAL" clId="{21449563-7BA5-47E4-B340-E9E6C6B1748F}" dt="2025-03-29T10:06:54.005" v="0" actId="26606"/>
          <ac:picMkLst>
            <pc:docMk/>
            <pc:sldMk cId="4167549280" sldId="260"/>
            <ac:picMk id="19" creationId="{D50B4D1A-637F-DDAB-A4DF-153A33A32EE8}"/>
          </ac:picMkLst>
        </pc:picChg>
        <pc:picChg chg="mod ord">
          <ac:chgData name="Alice Marshall" userId="3c704dea-7278-48d8-af25-1aaf7d830bdf" providerId="ADAL" clId="{21449563-7BA5-47E4-B340-E9E6C6B1748F}" dt="2025-04-01T11:47:19.899" v="155" actId="26606"/>
          <ac:picMkLst>
            <pc:docMk/>
            <pc:sldMk cId="4167549280" sldId="260"/>
            <ac:picMk id="22" creationId="{C5900399-7F5C-DA8B-D7C3-370A6CA45CC7}"/>
          </ac:picMkLst>
        </pc:picChg>
        <pc:picChg chg="mod ord">
          <ac:chgData name="Alice Marshall" userId="3c704dea-7278-48d8-af25-1aaf7d830bdf" providerId="ADAL" clId="{21449563-7BA5-47E4-B340-E9E6C6B1748F}" dt="2025-04-01T11:47:19.899" v="155" actId="26606"/>
          <ac:picMkLst>
            <pc:docMk/>
            <pc:sldMk cId="4167549280" sldId="260"/>
            <ac:picMk id="24" creationId="{628F9D04-DB25-6594-BFCB-B738C635809F}"/>
          </ac:picMkLst>
        </pc:picChg>
      </pc:sldChg>
      <pc:sldChg chg="addSp delSp modSp mod setBg setClrOvrMap">
        <pc:chgData name="Alice Marshall" userId="3c704dea-7278-48d8-af25-1aaf7d830bdf" providerId="ADAL" clId="{21449563-7BA5-47E4-B340-E9E6C6B1748F}" dt="2025-04-01T11:48:58.701" v="196" actId="1076"/>
        <pc:sldMkLst>
          <pc:docMk/>
          <pc:sldMk cId="3483367191" sldId="261"/>
        </pc:sldMkLst>
        <pc:spChg chg="add mod">
          <ac:chgData name="Alice Marshall" userId="3c704dea-7278-48d8-af25-1aaf7d830bdf" providerId="ADAL" clId="{21449563-7BA5-47E4-B340-E9E6C6B1748F}" dt="2025-04-01T11:48:58.701" v="196" actId="1076"/>
          <ac:spMkLst>
            <pc:docMk/>
            <pc:sldMk cId="3483367191" sldId="261"/>
            <ac:spMk id="2" creationId="{EF5F8611-9DC9-3071-8FA2-2906D689527C}"/>
          </ac:spMkLst>
        </pc:spChg>
        <pc:spChg chg="add">
          <ac:chgData name="Alice Marshall" userId="3c704dea-7278-48d8-af25-1aaf7d830bdf" providerId="ADAL" clId="{21449563-7BA5-47E4-B340-E9E6C6B1748F}" dt="2025-04-01T11:45:20.953" v="141" actId="26606"/>
          <ac:spMkLst>
            <pc:docMk/>
            <pc:sldMk cId="3483367191" sldId="261"/>
            <ac:spMk id="25" creationId="{2A785343-5D24-4118-A2E4-665D196F60C2}"/>
          </ac:spMkLst>
        </pc:spChg>
        <pc:spChg chg="add">
          <ac:chgData name="Alice Marshall" userId="3c704dea-7278-48d8-af25-1aaf7d830bdf" providerId="ADAL" clId="{21449563-7BA5-47E4-B340-E9E6C6B1748F}" dt="2025-04-01T11:45:20.953" v="141" actId="26606"/>
          <ac:spMkLst>
            <pc:docMk/>
            <pc:sldMk cId="3483367191" sldId="261"/>
            <ac:spMk id="27" creationId="{32F4D216-10B7-4DCA-A0A1-068E9E32F4F2}"/>
          </ac:spMkLst>
        </pc:spChg>
        <pc:picChg chg="mod ord">
          <ac:chgData name="Alice Marshall" userId="3c704dea-7278-48d8-af25-1aaf7d830bdf" providerId="ADAL" clId="{21449563-7BA5-47E4-B340-E9E6C6B1748F}" dt="2025-04-01T11:45:20.953" v="141" actId="26606"/>
          <ac:picMkLst>
            <pc:docMk/>
            <pc:sldMk cId="3483367191" sldId="261"/>
            <ac:picMk id="3" creationId="{94030A3D-F45A-A306-0372-1ACFFD6034D3}"/>
          </ac:picMkLst>
        </pc:picChg>
        <pc:picChg chg="mod">
          <ac:chgData name="Alice Marshall" userId="3c704dea-7278-48d8-af25-1aaf7d830bdf" providerId="ADAL" clId="{21449563-7BA5-47E4-B340-E9E6C6B1748F}" dt="2025-04-01T11:45:20.953" v="141" actId="26606"/>
          <ac:picMkLst>
            <pc:docMk/>
            <pc:sldMk cId="3483367191" sldId="261"/>
            <ac:picMk id="5" creationId="{6ACE7282-D981-9485-3AD4-693FD6E2EF35}"/>
          </ac:picMkLst>
        </pc:picChg>
        <pc:picChg chg="mod">
          <ac:chgData name="Alice Marshall" userId="3c704dea-7278-48d8-af25-1aaf7d830bdf" providerId="ADAL" clId="{21449563-7BA5-47E4-B340-E9E6C6B1748F}" dt="2025-04-01T11:45:20.953" v="141" actId="26606"/>
          <ac:picMkLst>
            <pc:docMk/>
            <pc:sldMk cId="3483367191" sldId="261"/>
            <ac:picMk id="7" creationId="{FE567C21-6766-14A4-B28B-BE3327173AC3}"/>
          </ac:picMkLst>
        </pc:picChg>
        <pc:picChg chg="mod">
          <ac:chgData name="Alice Marshall" userId="3c704dea-7278-48d8-af25-1aaf7d830bdf" providerId="ADAL" clId="{21449563-7BA5-47E4-B340-E9E6C6B1748F}" dt="2025-04-01T11:45:20.953" v="141" actId="26606"/>
          <ac:picMkLst>
            <pc:docMk/>
            <pc:sldMk cId="3483367191" sldId="261"/>
            <ac:picMk id="11" creationId="{6BE6836B-D57B-5BE0-D675-ADA61263E4D2}"/>
          </ac:picMkLst>
        </pc:picChg>
      </pc:sldChg>
      <pc:sldChg chg="addSp delSp modSp mod setBg setClrOvrMap">
        <pc:chgData name="Alice Marshall" userId="3c704dea-7278-48d8-af25-1aaf7d830bdf" providerId="ADAL" clId="{21449563-7BA5-47E4-B340-E9E6C6B1748F}" dt="2025-04-01T11:49:33.805" v="200" actId="255"/>
        <pc:sldMkLst>
          <pc:docMk/>
          <pc:sldMk cId="643218101" sldId="262"/>
        </pc:sldMkLst>
        <pc:spChg chg="add mod">
          <ac:chgData name="Alice Marshall" userId="3c704dea-7278-48d8-af25-1aaf7d830bdf" providerId="ADAL" clId="{21449563-7BA5-47E4-B340-E9E6C6B1748F}" dt="2025-04-01T11:49:33.805" v="200" actId="255"/>
          <ac:spMkLst>
            <pc:docMk/>
            <pc:sldMk cId="643218101" sldId="262"/>
            <ac:spMk id="12" creationId="{B01BFBEA-718C-DE65-C1B5-E6D4CC720B69}"/>
          </ac:spMkLst>
        </pc:spChg>
        <pc:spChg chg="add">
          <ac:chgData name="Alice Marshall" userId="3c704dea-7278-48d8-af25-1aaf7d830bdf" providerId="ADAL" clId="{21449563-7BA5-47E4-B340-E9E6C6B1748F}" dt="2025-04-01T11:47:55.330" v="158" actId="26606"/>
          <ac:spMkLst>
            <pc:docMk/>
            <pc:sldMk cId="643218101" sldId="262"/>
            <ac:spMk id="25" creationId="{2A785343-5D24-4118-A2E4-665D196F60C2}"/>
          </ac:spMkLst>
        </pc:spChg>
        <pc:spChg chg="add">
          <ac:chgData name="Alice Marshall" userId="3c704dea-7278-48d8-af25-1aaf7d830bdf" providerId="ADAL" clId="{21449563-7BA5-47E4-B340-E9E6C6B1748F}" dt="2025-04-01T11:47:55.330" v="158" actId="26606"/>
          <ac:spMkLst>
            <pc:docMk/>
            <pc:sldMk cId="643218101" sldId="262"/>
            <ac:spMk id="27" creationId="{32F4D216-10B7-4DCA-A0A1-068E9E32F4F2}"/>
          </ac:spMkLst>
        </pc:spChg>
        <pc:picChg chg="add mod ord">
          <ac:chgData name="Alice Marshall" userId="3c704dea-7278-48d8-af25-1aaf7d830bdf" providerId="ADAL" clId="{21449563-7BA5-47E4-B340-E9E6C6B1748F}" dt="2025-04-01T11:47:55.330" v="158" actId="26606"/>
          <ac:picMkLst>
            <pc:docMk/>
            <pc:sldMk cId="643218101" sldId="262"/>
            <ac:picMk id="3" creationId="{299385CE-F033-9319-B6DE-3BAF60DF8AE1}"/>
          </ac:picMkLst>
        </pc:picChg>
        <pc:picChg chg="add mod ord">
          <ac:chgData name="Alice Marshall" userId="3c704dea-7278-48d8-af25-1aaf7d830bdf" providerId="ADAL" clId="{21449563-7BA5-47E4-B340-E9E6C6B1748F}" dt="2025-04-01T11:47:55.330" v="158" actId="26606"/>
          <ac:picMkLst>
            <pc:docMk/>
            <pc:sldMk cId="643218101" sldId="262"/>
            <ac:picMk id="5" creationId="{38A0C5C8-A4BF-1C52-9C11-7C268B12684D}"/>
          </ac:picMkLst>
        </pc:picChg>
        <pc:picChg chg="add mod ord modCrop">
          <ac:chgData name="Alice Marshall" userId="3c704dea-7278-48d8-af25-1aaf7d830bdf" providerId="ADAL" clId="{21449563-7BA5-47E4-B340-E9E6C6B1748F}" dt="2025-04-01T11:47:55.330" v="158" actId="26606"/>
          <ac:picMkLst>
            <pc:docMk/>
            <pc:sldMk cId="643218101" sldId="262"/>
            <ac:picMk id="7" creationId="{2848075F-9974-56F2-856D-F9E223DF261E}"/>
          </ac:picMkLst>
        </pc:picChg>
        <pc:picChg chg="add mod modCrop">
          <ac:chgData name="Alice Marshall" userId="3c704dea-7278-48d8-af25-1aaf7d830bdf" providerId="ADAL" clId="{21449563-7BA5-47E4-B340-E9E6C6B1748F}" dt="2025-03-29T10:13:02.210" v="36" actId="732"/>
          <ac:picMkLst>
            <pc:docMk/>
            <pc:sldMk cId="643218101" sldId="262"/>
            <ac:picMk id="9" creationId="{5D9230FD-BF64-CFCC-728D-98E996D8EC18}"/>
          </ac:picMkLst>
        </pc:picChg>
        <pc:picChg chg="add mod ord">
          <ac:chgData name="Alice Marshall" userId="3c704dea-7278-48d8-af25-1aaf7d830bdf" providerId="ADAL" clId="{21449563-7BA5-47E4-B340-E9E6C6B1748F}" dt="2025-04-01T11:47:55.330" v="158" actId="26606"/>
          <ac:picMkLst>
            <pc:docMk/>
            <pc:sldMk cId="643218101" sldId="262"/>
            <ac:picMk id="11" creationId="{1831A7E0-C024-6823-1670-7B2C670554C7}"/>
          </ac:picMkLst>
        </pc:picChg>
      </pc:sldChg>
      <pc:sldChg chg="addSp delSp modSp new mod setBg">
        <pc:chgData name="Alice Marshall" userId="3c704dea-7278-48d8-af25-1aaf7d830bdf" providerId="ADAL" clId="{21449563-7BA5-47E4-B340-E9E6C6B1748F}" dt="2025-04-01T11:50:39.259" v="206" actId="1076"/>
        <pc:sldMkLst>
          <pc:docMk/>
          <pc:sldMk cId="1068933807" sldId="263"/>
        </pc:sldMkLst>
        <pc:spChg chg="add mod">
          <ac:chgData name="Alice Marshall" userId="3c704dea-7278-48d8-af25-1aaf7d830bdf" providerId="ADAL" clId="{21449563-7BA5-47E4-B340-E9E6C6B1748F}" dt="2025-04-01T11:43:37.493" v="138" actId="1076"/>
          <ac:spMkLst>
            <pc:docMk/>
            <pc:sldMk cId="1068933807" sldId="263"/>
            <ac:spMk id="3" creationId="{16E70EE3-83A4-D3E2-EE8B-24E872CFBD36}"/>
          </ac:spMkLst>
        </pc:spChg>
        <pc:spChg chg="add mod">
          <ac:chgData name="Alice Marshall" userId="3c704dea-7278-48d8-af25-1aaf7d830bdf" providerId="ADAL" clId="{21449563-7BA5-47E4-B340-E9E6C6B1748F}" dt="2025-04-01T11:50:39.259" v="206" actId="1076"/>
          <ac:spMkLst>
            <pc:docMk/>
            <pc:sldMk cId="1068933807" sldId="263"/>
            <ac:spMk id="5" creationId="{52B024BA-3983-6442-9520-2C8E1D0A59FA}"/>
          </ac:spMkLst>
        </pc:spChg>
        <pc:spChg chg="add">
          <ac:chgData name="Alice Marshall" userId="3c704dea-7278-48d8-af25-1aaf7d830bdf" providerId="ADAL" clId="{21449563-7BA5-47E4-B340-E9E6C6B1748F}" dt="2025-04-01T11:42:50.004" v="127" actId="26606"/>
          <ac:spMkLst>
            <pc:docMk/>
            <pc:sldMk cId="1068933807" sldId="263"/>
            <ac:spMk id="16" creationId="{04812C46-200A-4DEB-A05E-3ED6C68C2387}"/>
          </ac:spMkLst>
        </pc:spChg>
        <pc:spChg chg="add">
          <ac:chgData name="Alice Marshall" userId="3c704dea-7278-48d8-af25-1aaf7d830bdf" providerId="ADAL" clId="{21449563-7BA5-47E4-B340-E9E6C6B1748F}" dt="2025-04-01T11:42:50.004" v="127" actId="26606"/>
          <ac:spMkLst>
            <pc:docMk/>
            <pc:sldMk cId="1068933807" sldId="263"/>
            <ac:spMk id="17" creationId="{D1EA859B-E555-4109-94F3-6700E046E008}"/>
          </ac:spMkLst>
        </pc:spChg>
        <pc:picChg chg="add mod ord modCrop">
          <ac:chgData name="Alice Marshall" userId="3c704dea-7278-48d8-af25-1aaf7d830bdf" providerId="ADAL" clId="{21449563-7BA5-47E4-B340-E9E6C6B1748F}" dt="2025-04-01T11:42:50.004" v="127" actId="26606"/>
          <ac:picMkLst>
            <pc:docMk/>
            <pc:sldMk cId="1068933807" sldId="263"/>
            <ac:picMk id="4" creationId="{A22EF639-34C9-6C66-2F70-4FFDCC2C5505}"/>
          </ac:picMkLst>
        </pc:picChg>
      </pc:sldChg>
      <pc:sldChg chg="addSp delSp modSp add mod setBg">
        <pc:chgData name="Alice Marshall" userId="3c704dea-7278-48d8-af25-1aaf7d830bdf" providerId="ADAL" clId="{21449563-7BA5-47E4-B340-E9E6C6B1748F}" dt="2025-04-04T08:54:48.651" v="267" actId="20577"/>
        <pc:sldMkLst>
          <pc:docMk/>
          <pc:sldMk cId="461749544" sldId="264"/>
        </pc:sldMkLst>
        <pc:spChg chg="add mod">
          <ac:chgData name="Alice Marshall" userId="3c704dea-7278-48d8-af25-1aaf7d830bdf" providerId="ADAL" clId="{21449563-7BA5-47E4-B340-E9E6C6B1748F}" dt="2025-04-04T08:54:48.651" v="267" actId="20577"/>
          <ac:spMkLst>
            <pc:docMk/>
            <pc:sldMk cId="461749544" sldId="264"/>
            <ac:spMk id="3" creationId="{C9F4EACA-DD4C-7BC8-9626-BC40F4950486}"/>
          </ac:spMkLst>
        </pc:spChg>
        <pc:picChg chg="add mod">
          <ac:chgData name="Alice Marshall" userId="3c704dea-7278-48d8-af25-1aaf7d830bdf" providerId="ADAL" clId="{21449563-7BA5-47E4-B340-E9E6C6B1748F}" dt="2025-04-04T08:54:36.065" v="257" actId="1076"/>
          <ac:picMkLst>
            <pc:docMk/>
            <pc:sldMk cId="461749544" sldId="264"/>
            <ac:picMk id="4" creationId="{E863AE0B-F275-ABDA-06A0-A2397AABE7D0}"/>
          </ac:picMkLst>
        </pc:picChg>
        <pc:picChg chg="del">
          <ac:chgData name="Alice Marshall" userId="3c704dea-7278-48d8-af25-1aaf7d830bdf" providerId="ADAL" clId="{21449563-7BA5-47E4-B340-E9E6C6B1748F}" dt="2025-04-04T08:53:13.855" v="245" actId="478"/>
          <ac:picMkLst>
            <pc:docMk/>
            <pc:sldMk cId="461749544" sldId="264"/>
            <ac:picMk id="6" creationId="{3CD19D43-C133-8931-1779-B430A393ABA6}"/>
          </ac:picMkLst>
        </pc:picChg>
        <pc:picChg chg="del">
          <ac:chgData name="Alice Marshall" userId="3c704dea-7278-48d8-af25-1aaf7d830bdf" providerId="ADAL" clId="{21449563-7BA5-47E4-B340-E9E6C6B1748F}" dt="2025-04-04T08:53:25.757" v="247" actId="478"/>
          <ac:picMkLst>
            <pc:docMk/>
            <pc:sldMk cId="461749544" sldId="264"/>
            <ac:picMk id="7" creationId="{D095CB2E-6922-4054-8A0C-A29725A4EE95}"/>
          </ac:picMkLst>
        </pc:picChg>
        <pc:picChg chg="del">
          <ac:chgData name="Alice Marshall" userId="3c704dea-7278-48d8-af25-1aaf7d830bdf" providerId="ADAL" clId="{21449563-7BA5-47E4-B340-E9E6C6B1748F}" dt="2025-04-04T08:53:12.220" v="244" actId="478"/>
          <ac:picMkLst>
            <pc:docMk/>
            <pc:sldMk cId="461749544" sldId="264"/>
            <ac:picMk id="9" creationId="{E34F639E-3C96-6CA3-AB56-8F37625000A4}"/>
          </ac:picMkLst>
        </pc:picChg>
      </pc:sldChg>
      <pc:sldChg chg="add del setBg">
        <pc:chgData name="Alice Marshall" userId="3c704dea-7278-48d8-af25-1aaf7d830bdf" providerId="ADAL" clId="{21449563-7BA5-47E4-B340-E9E6C6B1748F}" dt="2025-04-04T08:53:33.455" v="249" actId="47"/>
        <pc:sldMkLst>
          <pc:docMk/>
          <pc:sldMk cId="2072615929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F95F-AC17-C513-E992-C64BDCD66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ACAA3-B93C-CB99-9745-D9B137C23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F0326-58C6-AA30-C978-C22D1178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304AC-718F-3AB9-24AF-C0FEE4FB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02690-F54D-2129-5457-8341D65E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7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2FFF-0677-BC59-D89D-20420F1A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8D8FC-DB2E-0940-21E0-68402B63D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710C9-A72D-4C9A-D6AE-F17DB3A7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E198B-726B-5D2E-93CB-A288A97F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83398-7B9F-8815-D058-5ECB3EAB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4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B6B6E-7095-F91C-3FF3-49D2B5C18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E93D6-A998-3399-9B5F-2017AE038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B7576-1864-A2AD-0A4A-89C63CEA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C5F96-0E10-C970-BAF3-29FC3BC7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3079F-6C5C-549F-2A6E-0F6C0CC4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99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4150-76FC-9C6E-6DF0-09C8AE5E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BC901-30B9-370B-BA2B-7A3B74EBA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4651E-6E78-EA0F-5576-866E2F2C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F1FB4-2394-5CFB-18D6-15B02CFE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66496-97C4-0245-9620-878A3F9D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7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440B-B9CF-A899-1AFC-0BDFA770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C00A4-B23A-8554-C6DD-BDDF32BFE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45A41-A3B4-8438-CFE0-2448B49FC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3F5E6-E712-C34B-F4CC-4A401B95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35AB4-56C8-8B22-67D7-08A9F243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20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55E2-7782-31C3-D7B1-47B0F8C2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1D803-FA29-59A5-9A10-8486D0ADB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6A2A4-30CA-1D80-E78F-EDAA6221C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DAC44-AE6D-D0C5-0B9E-4D659D23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FEBE0-D2DB-1FAB-DCDC-578545EF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A2963-3663-8D47-A524-F8848441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95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1673-8753-FF53-0F62-08560ED3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D1C1D-E4D3-901A-FAA4-F776DDA26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4272D-7279-1D55-0461-7BEEB6FCF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8FE58-5DF3-2854-80EB-4792B780E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CBF73-832C-823A-B7A5-E9D4C5FB5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305CC-5EB5-57BD-369E-C8ECE61F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426CC2-1638-2123-CC38-54201780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CFFF99-4B9F-668A-06B8-3B683E02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5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8686-4CCD-D33B-F508-3B5A7AFD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61700-545B-E051-8C11-7F270AD6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54DE6-2238-0A2F-B85C-9A5A299A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39517-9071-8A86-F532-DD4B21A0E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91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A215A0-18AA-7640-ADCC-F739A005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19050-0511-DD6D-1EDA-9A6A44B3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11748-BC61-8FF7-0C8C-F5F89BC9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5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F708-7DCF-B464-29E5-C1C93EB8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95B9B-1333-BFCB-31B4-196BE3BB1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9F198-26D1-42FB-0E18-0B21D1B5A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913E2-6317-BA5D-4CC4-2C44A68C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BAA43-B287-3510-0F4E-849F2826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35D66-91EC-5B68-DF21-7C193CD7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83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1ADA-7D03-6B68-29AB-EBBD1AA0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40165-A21E-A72D-61FB-9797016C2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C8401-6E61-FDC3-7BBA-59E2D7760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8B869-A98F-63D5-B575-2160C1B5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14C55-7C8B-E0E6-E815-80D4EE92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316C6-1258-A65D-EB47-11CB8580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6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4ECBB-BD8C-68CA-1510-FEDEAA70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3AB89-54CD-3AAD-1451-BA6905075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B5EF6-B428-50F0-0907-728826440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630135-B489-4AB8-A0C9-A27A1EA6B14F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C9E3-0C64-7172-C1BE-82210762E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3C30A-832E-AC9C-C8F9-5857B3B5C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F1916-8D13-4D09-BBB4-00AD81F09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74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1xxMxpVHaQ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4002958C-BE54-E154-647D-18E9949D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53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46EDDEF-6F2F-C292-AE6B-38D65E110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48" y="151227"/>
            <a:ext cx="1712303" cy="1031635"/>
          </a:xfrm>
          <a:prstGeom prst="rect">
            <a:avLst/>
          </a:prstGeom>
        </p:spPr>
      </p:pic>
      <p:pic>
        <p:nvPicPr>
          <p:cNvPr id="9" name="Picture 8" descr="A black background with a logo and text&#10;&#10;Description automatically generated">
            <a:extLst>
              <a:ext uri="{FF2B5EF4-FFF2-40B4-BE49-F238E27FC236}">
                <a16:creationId xmlns:a16="http://schemas.microsoft.com/office/drawing/2014/main" id="{3F4A9804-67CE-706B-F866-878B53185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48" y="1182862"/>
            <a:ext cx="6046472" cy="4533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834BFE-F07B-CF7D-D2EF-2BDA5538E5B1}"/>
              </a:ext>
            </a:extLst>
          </p:cNvPr>
          <p:cNvSpPr/>
          <p:nvPr/>
        </p:nvSpPr>
        <p:spPr>
          <a:xfrm>
            <a:off x="1580083" y="5337551"/>
            <a:ext cx="9031831" cy="7775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Embodied Pain, Authenticity, and Ethics in Performance: Reflections on </a:t>
            </a:r>
            <a:r>
              <a:rPr lang="en-GB" sz="1800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Tender Steps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Marshall (Vale) | University of Derby | a.e.a.marshall@derby.ac.uk</a:t>
            </a:r>
            <a:endParaRPr lang="en-GB" sz="18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8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4030A3D-F45A-A306-0372-1ACFFD603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r="4444" b="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Picture 6" descr="A person reaching for a tree&#10;&#10;AI-generated content may be incorrect.">
            <a:extLst>
              <a:ext uri="{FF2B5EF4-FFF2-40B4-BE49-F238E27FC236}">
                <a16:creationId xmlns:a16="http://schemas.microsoft.com/office/drawing/2014/main" id="{FE567C21-6766-14A4-B28B-BE332717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078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Picture 10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6BE6836B-D57B-5BE0-D675-ADA61263E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 descr="A person and person with camera&#10;&#10;AI-generated content may be incorrect.">
            <a:extLst>
              <a:ext uri="{FF2B5EF4-FFF2-40B4-BE49-F238E27FC236}">
                <a16:creationId xmlns:a16="http://schemas.microsoft.com/office/drawing/2014/main" id="{78842E57-6E4E-8976-0101-DA6214BFB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" r="-2" b="4768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holding a person&#10;&#10;AI-generated content may be incorrect.">
            <a:extLst>
              <a:ext uri="{FF2B5EF4-FFF2-40B4-BE49-F238E27FC236}">
                <a16:creationId xmlns:a16="http://schemas.microsoft.com/office/drawing/2014/main" id="{6ACE7282-D981-9485-3AD4-693FD6E2E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r="-2" b="-2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5F8611-9DC9-3071-8FA2-2906D689527C}"/>
              </a:ext>
            </a:extLst>
          </p:cNvPr>
          <p:cNvSpPr/>
          <p:nvPr/>
        </p:nvSpPr>
        <p:spPr>
          <a:xfrm>
            <a:off x="818062" y="3693862"/>
            <a:ext cx="5892800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effectLst/>
              </a:rPr>
              <a:t>Bodies as Meaning-Making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effectLst/>
              </a:rPr>
              <a:t>Vessels </a:t>
            </a:r>
            <a:endParaRPr lang="en-US" sz="28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3367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D50B4D1A-637F-DDAB-A4DF-153A33A32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3658" b="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Picture 12" descr="A person standing next to a tree&#10;&#10;AI-generated content may be incorrect.">
            <a:extLst>
              <a:ext uri="{FF2B5EF4-FFF2-40B4-BE49-F238E27FC236}">
                <a16:creationId xmlns:a16="http://schemas.microsoft.com/office/drawing/2014/main" id="{246949EC-7EDD-839D-60CA-515E34ADE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078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2" name="Picture 21" descr="A group of people in red shirts&#10;&#10;AI-generated content may be incorrect.">
            <a:extLst>
              <a:ext uri="{FF2B5EF4-FFF2-40B4-BE49-F238E27FC236}">
                <a16:creationId xmlns:a16="http://schemas.microsoft.com/office/drawing/2014/main" id="{C5900399-7F5C-DA8B-D7C3-370A6CA45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Picture 14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4185A2E4-763D-8E24-B04F-E60EBB1E9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9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0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tree in a field&#10;&#10;AI-generated content may be incorrect.">
            <a:extLst>
              <a:ext uri="{FF2B5EF4-FFF2-40B4-BE49-F238E27FC236}">
                <a16:creationId xmlns:a16="http://schemas.microsoft.com/office/drawing/2014/main" id="{628F9D04-DB25-6594-BFCB-B738C6358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r="8176" b="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15A500-85A0-3D31-50EE-40333D9B7D66}"/>
              </a:ext>
            </a:extLst>
          </p:cNvPr>
          <p:cNvSpPr/>
          <p:nvPr/>
        </p:nvSpPr>
        <p:spPr>
          <a:xfrm>
            <a:off x="682388" y="395102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Authenticity and the Limits of Embodied Choreography </a:t>
            </a:r>
            <a:endParaRPr lang="en-GB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7549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standing next to a tree&#10;&#10;AI-generated content may be incorrect.">
            <a:extLst>
              <a:ext uri="{FF2B5EF4-FFF2-40B4-BE49-F238E27FC236}">
                <a16:creationId xmlns:a16="http://schemas.microsoft.com/office/drawing/2014/main" id="{2848075F-9974-56F2-856D-F9E223DF2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561" b="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 descr="A person standing in the grass by a tree&#10;&#10;AI-generated content may be incorrect.">
            <a:extLst>
              <a:ext uri="{FF2B5EF4-FFF2-40B4-BE49-F238E27FC236}">
                <a16:creationId xmlns:a16="http://schemas.microsoft.com/office/drawing/2014/main" id="{5D9230FD-BF64-CFCC-728D-98E996D8E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r="-2" b="46685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 descr="Close-up of several hands on a person's chest&#10;&#10;AI-generated content may be incorrect.">
            <a:extLst>
              <a:ext uri="{FF2B5EF4-FFF2-40B4-BE49-F238E27FC236}">
                <a16:creationId xmlns:a16="http://schemas.microsoft.com/office/drawing/2014/main" id="{38A0C5C8-A4BF-1C52-9C11-7C268B12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3" name="Picture 2" descr="A group of women in a field&#10;&#10;AI-generated content may be incorrect.">
            <a:extLst>
              <a:ext uri="{FF2B5EF4-FFF2-40B4-BE49-F238E27FC236}">
                <a16:creationId xmlns:a16="http://schemas.microsoft.com/office/drawing/2014/main" id="{299385CE-F033-9319-B6DE-3BAF60DF8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-2" b="-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logo with text and clouds&#10;&#10;AI-generated content may be incorrect.">
            <a:extLst>
              <a:ext uri="{FF2B5EF4-FFF2-40B4-BE49-F238E27FC236}">
                <a16:creationId xmlns:a16="http://schemas.microsoft.com/office/drawing/2014/main" id="{1831A7E0-C024-6823-1670-7B2C670554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664" r="2" b="7593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1BFBEA-718C-DE65-C1B5-E6D4CC720B69}"/>
              </a:ext>
            </a:extLst>
          </p:cNvPr>
          <p:cNvSpPr/>
          <p:nvPr/>
        </p:nvSpPr>
        <p:spPr>
          <a:xfrm>
            <a:off x="682388" y="395102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Ethical Challenges </a:t>
            </a:r>
            <a:endParaRPr lang="en-US" sz="36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3218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ree in a field&#10;&#10;AI-generated content may be incorrect.">
            <a:extLst>
              <a:ext uri="{FF2B5EF4-FFF2-40B4-BE49-F238E27FC236}">
                <a16:creationId xmlns:a16="http://schemas.microsoft.com/office/drawing/2014/main" id="{A22EF639-34C9-6C66-2F70-4FFDCC2C5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70EE3-83A4-D3E2-EE8B-24E872CFBD36}"/>
              </a:ext>
            </a:extLst>
          </p:cNvPr>
          <p:cNvSpPr txBox="1"/>
          <p:nvPr/>
        </p:nvSpPr>
        <p:spPr>
          <a:xfrm>
            <a:off x="7467971" y="1979100"/>
            <a:ext cx="4406390" cy="2899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Building a supportive creative team</a:t>
            </a:r>
          </a:p>
          <a:p>
            <a:pPr marL="228600" lvl="0"/>
            <a:endParaRPr lang="en-US" sz="2000" dirty="0">
              <a:effectLst/>
            </a:endParaRP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Incorporating Therapeutic Exercises</a:t>
            </a:r>
          </a:p>
          <a:p>
            <a:pPr marL="228600" lvl="0"/>
            <a:endParaRPr lang="en-US" sz="2000" dirty="0">
              <a:effectLst/>
            </a:endParaRP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Safe environment</a:t>
            </a:r>
          </a:p>
          <a:p>
            <a:pPr marL="228600" lvl="0"/>
            <a:endParaRPr lang="en-US" sz="2000" dirty="0">
              <a:effectLst/>
            </a:endParaRPr>
          </a:p>
          <a:p>
            <a:pPr marL="457200" lvl="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Get into nature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024BA-3983-6442-9520-2C8E1D0A59FA}"/>
              </a:ext>
            </a:extLst>
          </p:cNvPr>
          <p:cNvSpPr/>
          <p:nvPr/>
        </p:nvSpPr>
        <p:spPr>
          <a:xfrm>
            <a:off x="2126625" y="160635"/>
            <a:ext cx="79356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Strategies for Ethical and Sustainable Creative Practice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93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ender Steps">
            <a:hlinkClick r:id="" action="ppaction://media"/>
            <a:extLst>
              <a:ext uri="{FF2B5EF4-FFF2-40B4-BE49-F238E27FC236}">
                <a16:creationId xmlns:a16="http://schemas.microsoft.com/office/drawing/2014/main" id="{4F9324F4-011C-EF2D-F1B6-F3FDBA112A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D7184AC0-D91F-60FF-270A-DAC1F0571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7" t="51354" b="30195"/>
          <a:stretch/>
        </p:blipFill>
        <p:spPr>
          <a:xfrm>
            <a:off x="1854918" y="2043262"/>
            <a:ext cx="3786233" cy="1588522"/>
          </a:xfrm>
          <a:prstGeom prst="rect">
            <a:avLst/>
          </a:prstGeom>
        </p:spPr>
      </p:pic>
      <p:pic>
        <p:nvPicPr>
          <p:cNvPr id="7" name="Picture 6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2C037981-CA50-E10F-3688-D3F68569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2"/>
          <a:stretch/>
        </p:blipFill>
        <p:spPr>
          <a:xfrm>
            <a:off x="0" y="3292720"/>
            <a:ext cx="7496070" cy="3536805"/>
          </a:xfrm>
          <a:prstGeom prst="rect">
            <a:avLst/>
          </a:prstGeom>
        </p:spPr>
      </p:pic>
      <p:pic>
        <p:nvPicPr>
          <p:cNvPr id="9" name="Picture 8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B20A7370-E643-F218-DD4D-2BBD11FD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4" r="60580" b="30195"/>
          <a:stretch/>
        </p:blipFill>
        <p:spPr>
          <a:xfrm>
            <a:off x="1958291" y="48640"/>
            <a:ext cx="3281040" cy="2172162"/>
          </a:xfrm>
          <a:prstGeom prst="rect">
            <a:avLst/>
          </a:prstGeom>
        </p:spPr>
      </p:pic>
      <p:pic>
        <p:nvPicPr>
          <p:cNvPr id="11" name="Picture 10" descr="A person standing in the grass by a tree&#10;&#10;Description automatically generated">
            <a:extLst>
              <a:ext uri="{FF2B5EF4-FFF2-40B4-BE49-F238E27FC236}">
                <a16:creationId xmlns:a16="http://schemas.microsoft.com/office/drawing/2014/main" id="{AB1BC39D-AF24-ADC7-6C37-27263AA11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42" y="0"/>
            <a:ext cx="4573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9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D4A1FC-C93B-3986-EE55-717CB955D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the grass by a tree&#10;&#10;Description automatically generated">
            <a:extLst>
              <a:ext uri="{FF2B5EF4-FFF2-40B4-BE49-F238E27FC236}">
                <a16:creationId xmlns:a16="http://schemas.microsoft.com/office/drawing/2014/main" id="{A8B50F10-838E-73D4-AAFF-5CBCD618A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42" y="0"/>
            <a:ext cx="45737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F4EACA-DD4C-7BC8-9626-BC40F4950486}"/>
              </a:ext>
            </a:extLst>
          </p:cNvPr>
          <p:cNvSpPr txBox="1"/>
          <p:nvPr/>
        </p:nvSpPr>
        <p:spPr>
          <a:xfrm>
            <a:off x="146601" y="3304445"/>
            <a:ext cx="7372249" cy="2977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References</a:t>
            </a:r>
            <a:endParaRPr lang="en-GB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Adaire to Dance (2024) </a:t>
            </a:r>
            <a:r>
              <a:rPr lang="en-GB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Tender Steps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Available at: https://www.youtube.com/watch?v=01xxMxpVHaQ [Accessed: 27 February 2025].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Anonymous (2024) [Verbal feedback comment given at the premiere of </a:t>
            </a:r>
            <a:r>
              <a:rPr lang="en-GB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Tender Steps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</a:t>
            </a:r>
            <a:r>
              <a:rPr lang="en-GB" sz="1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Ilkon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Gallery, 8 October.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ElectroIQ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(2025). 'Reality TV Statistics By Shows, Franchise and Facts'. Available at: https://electroiq.com/stats/reality-tv-statistics/ (Accessed: 11 March 2025).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Instagram - Adaire to Dance. (n.d.). </a:t>
            </a:r>
            <a:r>
              <a:rPr lang="en-GB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Instagram page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Available at: https://www.instagram.com/adairetodance [Accessed 1 April 2025].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Reeve, S. (2011). </a:t>
            </a:r>
            <a:r>
              <a:rPr lang="en-GB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Nine Ways of Seeing a Body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United Kingdom: Triarchy Press.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Sophie (2024) [Verbal feedback comment given at the premiere of </a:t>
            </a:r>
            <a:r>
              <a:rPr lang="en-GB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Tender Steps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</a:t>
            </a:r>
            <a:r>
              <a:rPr lang="en-GB" sz="1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Ilkon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Gallery, 8 October.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Wolfgang, A. (1995). Everybody's Guide to People Watching. </a:t>
            </a:r>
            <a:r>
              <a:rPr lang="en-GB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Intercultural Press</a:t>
            </a:r>
            <a:r>
              <a:rPr lang="en-GB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E863AE0B-F275-ABDA-06A0-A2397AAB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4" r="60580" b="30195"/>
          <a:stretch/>
        </p:blipFill>
        <p:spPr>
          <a:xfrm>
            <a:off x="1948352" y="466084"/>
            <a:ext cx="3281040" cy="21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49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</TotalTime>
  <Words>249</Words>
  <Application>Microsoft Office PowerPoint</Application>
  <PresentationFormat>Widescreen</PresentationFormat>
  <Paragraphs>22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Derby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Marshall</dc:creator>
  <cp:lastModifiedBy>Alice Marshall</cp:lastModifiedBy>
  <cp:revision>1</cp:revision>
  <dcterms:created xsi:type="dcterms:W3CDTF">2025-03-29T09:39:11Z</dcterms:created>
  <dcterms:modified xsi:type="dcterms:W3CDTF">2025-04-04T08:54:59Z</dcterms:modified>
</cp:coreProperties>
</file>