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60" r:id="rId5"/>
    <p:sldMasterId id="2147483687" r:id="rId6"/>
    <p:sldMasterId id="2147483688" r:id="rId7"/>
    <p:sldMasterId id="2147483694" r:id="rId8"/>
  </p:sldMasterIdLst>
  <p:notesMasterIdLst>
    <p:notesMasterId r:id="rId38"/>
  </p:notesMasterIdLst>
  <p:handoutMasterIdLst>
    <p:handoutMasterId r:id="rId39"/>
  </p:handoutMasterIdLst>
  <p:sldIdLst>
    <p:sldId id="280" r:id="rId9"/>
    <p:sldId id="1108" r:id="rId10"/>
    <p:sldId id="1115" r:id="rId11"/>
    <p:sldId id="1136" r:id="rId12"/>
    <p:sldId id="369" r:id="rId13"/>
    <p:sldId id="1133" r:id="rId14"/>
    <p:sldId id="1139" r:id="rId15"/>
    <p:sldId id="1152" r:id="rId16"/>
    <p:sldId id="1153" r:id="rId17"/>
    <p:sldId id="1155" r:id="rId18"/>
    <p:sldId id="1132" r:id="rId19"/>
    <p:sldId id="376" r:id="rId20"/>
    <p:sldId id="416" r:id="rId21"/>
    <p:sldId id="1147" r:id="rId22"/>
    <p:sldId id="1148" r:id="rId23"/>
    <p:sldId id="1144" r:id="rId24"/>
    <p:sldId id="1149" r:id="rId25"/>
    <p:sldId id="1156" r:id="rId26"/>
    <p:sldId id="1130" r:id="rId27"/>
    <p:sldId id="1150" r:id="rId28"/>
    <p:sldId id="342" r:id="rId29"/>
    <p:sldId id="412" r:id="rId30"/>
    <p:sldId id="1151" r:id="rId31"/>
    <p:sldId id="1161" r:id="rId32"/>
    <p:sldId id="398" r:id="rId33"/>
    <p:sldId id="1158" r:id="rId34"/>
    <p:sldId id="1157" r:id="rId35"/>
    <p:sldId id="1128" r:id="rId36"/>
    <p:sldId id="116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141562-FED9-13F9-07C0-4F2A41CCAE13}" name="Scott Porter" initials="SP" userId="S::301190@derby.ac.uk::a63038a0-8552-4da6-bf74-2ecccbcb1f2d" providerId="AD"/>
  <p188:author id="{7E3E919B-E7B9-40D5-F2ED-020186921219}" name="Kathy Bryant" initials="KB" userId="S::STF7982@derby.ac.uk::84ca483f-9b1c-4017-84e1-d425716091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Muessig" initials="SM" lastIdx="1" clrIdx="0">
    <p:extLst>
      <p:ext uri="{19B8F6BF-5375-455C-9EA6-DF929625EA0E}">
        <p15:presenceInfo xmlns:p15="http://schemas.microsoft.com/office/powerpoint/2012/main" userId="S::783655@derby.ac.uk::7cbef656-c224-4823-a7ca-5bdfffe516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9668"/>
    <a:srgbClr val="E83A5F"/>
    <a:srgbClr val="C8D6EE"/>
    <a:srgbClr val="DFE7F5"/>
    <a:srgbClr val="99CCFF"/>
    <a:srgbClr val="CCECFF"/>
    <a:srgbClr val="9999FF"/>
    <a:srgbClr val="9DA0A1"/>
    <a:srgbClr val="CECFD0"/>
    <a:srgbClr val="ED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9EADCB-53EF-4A53-8E54-AFB63E2E7F21}" v="119" dt="2024-07-01T19:32:56.460"/>
    <p1510:client id="{BAF8A72B-3A98-424F-A8DD-780E75020568}" v="95" dt="2024-07-02T16:34:22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56" y="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Pope" userId="1c3e527e-1a68-4b84-9286-6cf83ebc2165" providerId="ADAL" clId="{819EADCB-53EF-4A53-8E54-AFB63E2E7F21}"/>
    <pc:docChg chg="undo custSel addSld delSld modSld">
      <pc:chgData name="Melanie Pope" userId="1c3e527e-1a68-4b84-9286-6cf83ebc2165" providerId="ADAL" clId="{819EADCB-53EF-4A53-8E54-AFB63E2E7F21}" dt="2024-07-01T19:33:05.253" v="1531" actId="26606"/>
      <pc:docMkLst>
        <pc:docMk/>
      </pc:docMkLst>
      <pc:sldChg chg="del">
        <pc:chgData name="Melanie Pope" userId="1c3e527e-1a68-4b84-9286-6cf83ebc2165" providerId="ADAL" clId="{819EADCB-53EF-4A53-8E54-AFB63E2E7F21}" dt="2024-07-01T19:26:01.653" v="1458" actId="47"/>
        <pc:sldMkLst>
          <pc:docMk/>
          <pc:sldMk cId="4274065807" sldId="274"/>
        </pc:sldMkLst>
      </pc:sldChg>
      <pc:sldChg chg="modSp mod">
        <pc:chgData name="Melanie Pope" userId="1c3e527e-1a68-4b84-9286-6cf83ebc2165" providerId="ADAL" clId="{819EADCB-53EF-4A53-8E54-AFB63E2E7F21}" dt="2024-07-01T18:28:24.644" v="152" actId="20577"/>
        <pc:sldMkLst>
          <pc:docMk/>
          <pc:sldMk cId="1757590573" sldId="280"/>
        </pc:sldMkLst>
        <pc:spChg chg="mod">
          <ac:chgData name="Melanie Pope" userId="1c3e527e-1a68-4b84-9286-6cf83ebc2165" providerId="ADAL" clId="{819EADCB-53EF-4A53-8E54-AFB63E2E7F21}" dt="2024-07-01T18:28:24.644" v="152" actId="20577"/>
          <ac:spMkLst>
            <pc:docMk/>
            <pc:sldMk cId="1757590573" sldId="280"/>
            <ac:spMk id="2" creationId="{64E2429C-9860-4213-BA76-5221F0225DFE}"/>
          </ac:spMkLst>
        </pc:spChg>
      </pc:sldChg>
      <pc:sldChg chg="addSp modSp mod setBg">
        <pc:chgData name="Melanie Pope" userId="1c3e527e-1a68-4b84-9286-6cf83ebc2165" providerId="ADAL" clId="{819EADCB-53EF-4A53-8E54-AFB63E2E7F21}" dt="2024-07-01T19:31:35.203" v="1502" actId="5793"/>
        <pc:sldMkLst>
          <pc:docMk/>
          <pc:sldMk cId="1146135167" sldId="369"/>
        </pc:sldMkLst>
        <pc:spChg chg="mod">
          <ac:chgData name="Melanie Pope" userId="1c3e527e-1a68-4b84-9286-6cf83ebc2165" providerId="ADAL" clId="{819EADCB-53EF-4A53-8E54-AFB63E2E7F21}" dt="2024-07-01T19:31:27.987" v="1500" actId="2711"/>
          <ac:spMkLst>
            <pc:docMk/>
            <pc:sldMk cId="1146135167" sldId="369"/>
            <ac:spMk id="4" creationId="{F9B323E2-F1C5-402D-A1AF-46E267066060}"/>
          </ac:spMkLst>
        </pc:spChg>
        <pc:spChg chg="mod">
          <ac:chgData name="Melanie Pope" userId="1c3e527e-1a68-4b84-9286-6cf83ebc2165" providerId="ADAL" clId="{819EADCB-53EF-4A53-8E54-AFB63E2E7F21}" dt="2024-07-01T19:31:35.203" v="1502" actId="5793"/>
          <ac:spMkLst>
            <pc:docMk/>
            <pc:sldMk cId="1146135167" sldId="369"/>
            <ac:spMk id="5" creationId="{F5B252FB-6D45-433E-BF8F-1C6C982C158D}"/>
          </ac:spMkLst>
        </pc:spChg>
        <pc:grpChg chg="add">
          <ac:chgData name="Melanie Pope" userId="1c3e527e-1a68-4b84-9286-6cf83ebc2165" providerId="ADAL" clId="{819EADCB-53EF-4A53-8E54-AFB63E2E7F21}" dt="2024-07-01T18:37:21.712" v="535" actId="26606"/>
          <ac:grpSpMkLst>
            <pc:docMk/>
            <pc:sldMk cId="1146135167" sldId="369"/>
            <ac:grpSpMk id="10" creationId="{8CE57D37-C2D0-066B-1AE3-6F4244344F27}"/>
          </ac:grpSpMkLst>
        </pc:grpChg>
        <pc:picChg chg="mod">
          <ac:chgData name="Melanie Pope" userId="1c3e527e-1a68-4b84-9286-6cf83ebc2165" providerId="ADAL" clId="{819EADCB-53EF-4A53-8E54-AFB63E2E7F21}" dt="2024-07-01T18:37:21.712" v="535" actId="26606"/>
          <ac:picMkLst>
            <pc:docMk/>
            <pc:sldMk cId="1146135167" sldId="369"/>
            <ac:picMk id="3" creationId="{FF702245-C948-18E5-C17E-CF96F4DE00CA}"/>
          </ac:picMkLst>
        </pc:picChg>
      </pc:sldChg>
      <pc:sldChg chg="addSp modSp mod setBg">
        <pc:chgData name="Melanie Pope" userId="1c3e527e-1a68-4b84-9286-6cf83ebc2165" providerId="ADAL" clId="{819EADCB-53EF-4A53-8E54-AFB63E2E7F21}" dt="2024-07-01T19:28:08.014" v="1472" actId="20577"/>
        <pc:sldMkLst>
          <pc:docMk/>
          <pc:sldMk cId="1836398268" sldId="376"/>
        </pc:sldMkLst>
        <pc:spChg chg="mod">
          <ac:chgData name="Melanie Pope" userId="1c3e527e-1a68-4b84-9286-6cf83ebc2165" providerId="ADAL" clId="{819EADCB-53EF-4A53-8E54-AFB63E2E7F21}" dt="2024-07-01T19:27:41.635" v="1467" actId="2711"/>
          <ac:spMkLst>
            <pc:docMk/>
            <pc:sldMk cId="1836398268" sldId="376"/>
            <ac:spMk id="4" creationId="{F9B323E2-F1C5-402D-A1AF-46E267066060}"/>
          </ac:spMkLst>
        </pc:spChg>
        <pc:spChg chg="mod">
          <ac:chgData name="Melanie Pope" userId="1c3e527e-1a68-4b84-9286-6cf83ebc2165" providerId="ADAL" clId="{819EADCB-53EF-4A53-8E54-AFB63E2E7F21}" dt="2024-07-01T19:28:08.014" v="1472" actId="20577"/>
          <ac:spMkLst>
            <pc:docMk/>
            <pc:sldMk cId="1836398268" sldId="376"/>
            <ac:spMk id="5" creationId="{F5B252FB-6D45-433E-BF8F-1C6C982C158D}"/>
          </ac:spMkLst>
        </pc:spChg>
        <pc:grpChg chg="add">
          <ac:chgData name="Melanie Pope" userId="1c3e527e-1a68-4b84-9286-6cf83ebc2165" providerId="ADAL" clId="{819EADCB-53EF-4A53-8E54-AFB63E2E7F21}" dt="2024-07-01T18:44:08.219" v="566" actId="26606"/>
          <ac:grpSpMkLst>
            <pc:docMk/>
            <pc:sldMk cId="1836398268" sldId="376"/>
            <ac:grpSpMk id="10" creationId="{62EF589D-1946-AC37-0BAA-9A9E3E5E71A7}"/>
          </ac:grpSpMkLst>
        </pc:grpChg>
      </pc:sldChg>
      <pc:sldChg chg="addSp delSp modSp mod setBg">
        <pc:chgData name="Melanie Pope" userId="1c3e527e-1a68-4b84-9286-6cf83ebc2165" providerId="ADAL" clId="{819EADCB-53EF-4A53-8E54-AFB63E2E7F21}" dt="2024-07-01T19:09:35.521" v="1324" actId="27636"/>
        <pc:sldMkLst>
          <pc:docMk/>
          <pc:sldMk cId="2702276676" sldId="391"/>
        </pc:sldMkLst>
        <pc:spChg chg="mod">
          <ac:chgData name="Melanie Pope" userId="1c3e527e-1a68-4b84-9286-6cf83ebc2165" providerId="ADAL" clId="{819EADCB-53EF-4A53-8E54-AFB63E2E7F21}" dt="2024-07-01T18:50:13.585" v="642" actId="26606"/>
          <ac:spMkLst>
            <pc:docMk/>
            <pc:sldMk cId="2702276676" sldId="391"/>
            <ac:spMk id="4" creationId="{F9B323E2-F1C5-402D-A1AF-46E267066060}"/>
          </ac:spMkLst>
        </pc:spChg>
        <pc:spChg chg="mod">
          <ac:chgData name="Melanie Pope" userId="1c3e527e-1a68-4b84-9286-6cf83ebc2165" providerId="ADAL" clId="{819EADCB-53EF-4A53-8E54-AFB63E2E7F21}" dt="2024-07-01T19:09:35.521" v="1324" actId="27636"/>
          <ac:spMkLst>
            <pc:docMk/>
            <pc:sldMk cId="2702276676" sldId="391"/>
            <ac:spMk id="5" creationId="{F5B252FB-6D45-433E-BF8F-1C6C982C158D}"/>
          </ac:spMkLst>
        </pc:spChg>
        <pc:spChg chg="add del">
          <ac:chgData name="Melanie Pope" userId="1c3e527e-1a68-4b84-9286-6cf83ebc2165" providerId="ADAL" clId="{819EADCB-53EF-4A53-8E54-AFB63E2E7F21}" dt="2024-07-01T18:50:03.764" v="641" actId="26606"/>
          <ac:spMkLst>
            <pc:docMk/>
            <pc:sldMk cId="2702276676" sldId="391"/>
            <ac:spMk id="7" creationId="{7BD5A982-4141-9143-22DC-C0713B397EB8}"/>
          </ac:spMkLst>
        </pc:spChg>
        <pc:spChg chg="add del">
          <ac:chgData name="Melanie Pope" userId="1c3e527e-1a68-4b84-9286-6cf83ebc2165" providerId="ADAL" clId="{819EADCB-53EF-4A53-8E54-AFB63E2E7F21}" dt="2024-07-01T18:50:03.764" v="641" actId="26606"/>
          <ac:spMkLst>
            <pc:docMk/>
            <pc:sldMk cId="2702276676" sldId="391"/>
            <ac:spMk id="10" creationId="{6CF042CA-1AB3-5530-1155-8018D6D6A106}"/>
          </ac:spMkLst>
        </pc:spChg>
        <pc:spChg chg="add del">
          <ac:chgData name="Melanie Pope" userId="1c3e527e-1a68-4b84-9286-6cf83ebc2165" providerId="ADAL" clId="{819EADCB-53EF-4A53-8E54-AFB63E2E7F21}" dt="2024-07-01T18:49:11.594" v="633" actId="26606"/>
          <ac:spMkLst>
            <pc:docMk/>
            <pc:sldMk cId="2702276676" sldId="391"/>
            <ac:spMk id="12" creationId="{EDDBB197-D710-4A4F-A9CA-FD2177498BE8}"/>
          </ac:spMkLst>
        </pc:spChg>
        <pc:spChg chg="add del">
          <ac:chgData name="Melanie Pope" userId="1c3e527e-1a68-4b84-9286-6cf83ebc2165" providerId="ADAL" clId="{819EADCB-53EF-4A53-8E54-AFB63E2E7F21}" dt="2024-07-01T18:49:11.594" v="633" actId="26606"/>
          <ac:spMkLst>
            <pc:docMk/>
            <pc:sldMk cId="2702276676" sldId="391"/>
            <ac:spMk id="14" creationId="{975D1CFA-2CDB-4B64-BD9F-85744E8DA12F}"/>
          </ac:spMkLst>
        </pc:spChg>
        <pc:spChg chg="add del">
          <ac:chgData name="Melanie Pope" userId="1c3e527e-1a68-4b84-9286-6cf83ebc2165" providerId="ADAL" clId="{819EADCB-53EF-4A53-8E54-AFB63E2E7F21}" dt="2024-07-01T18:49:23.506" v="637" actId="26606"/>
          <ac:spMkLst>
            <pc:docMk/>
            <pc:sldMk cId="2702276676" sldId="391"/>
            <ac:spMk id="22" creationId="{55F7ABCA-A68A-47DD-B732-76FF34C6FB7D}"/>
          </ac:spMkLst>
        </pc:spChg>
        <pc:grpChg chg="add">
          <ac:chgData name="Melanie Pope" userId="1c3e527e-1a68-4b84-9286-6cf83ebc2165" providerId="ADAL" clId="{819EADCB-53EF-4A53-8E54-AFB63E2E7F21}" dt="2024-07-01T18:50:13.585" v="642" actId="26606"/>
          <ac:grpSpMkLst>
            <pc:docMk/>
            <pc:sldMk cId="2702276676" sldId="391"/>
            <ac:grpSpMk id="8" creationId="{808B9F32-AD7D-9782-8682-8BFFE97561F1}"/>
          </ac:grpSpMkLst>
        </pc:grpChg>
        <pc:grpChg chg="add del">
          <ac:chgData name="Melanie Pope" userId="1c3e527e-1a68-4b84-9286-6cf83ebc2165" providerId="ADAL" clId="{819EADCB-53EF-4A53-8E54-AFB63E2E7F21}" dt="2024-07-01T18:49:11.594" v="633" actId="26606"/>
          <ac:grpSpMkLst>
            <pc:docMk/>
            <pc:sldMk cId="2702276676" sldId="391"/>
            <ac:grpSpMk id="16" creationId="{25EE5136-01F1-466C-962D-BA9B4C6757AA}"/>
          </ac:grpSpMkLst>
        </pc:grpChg>
        <pc:picChg chg="add del">
          <ac:chgData name="Melanie Pope" userId="1c3e527e-1a68-4b84-9286-6cf83ebc2165" providerId="ADAL" clId="{819EADCB-53EF-4A53-8E54-AFB63E2E7F21}" dt="2024-07-01T18:49:11.594" v="633" actId="26606"/>
          <ac:picMkLst>
            <pc:docMk/>
            <pc:sldMk cId="2702276676" sldId="391"/>
            <ac:picMk id="9" creationId="{2B84865F-6872-B1F0-D316-2AE1ED6A29F9}"/>
          </ac:picMkLst>
        </pc:picChg>
        <pc:picChg chg="add del">
          <ac:chgData name="Melanie Pope" userId="1c3e527e-1a68-4b84-9286-6cf83ebc2165" providerId="ADAL" clId="{819EADCB-53EF-4A53-8E54-AFB63E2E7F21}" dt="2024-07-01T18:49:23.506" v="637" actId="26606"/>
          <ac:picMkLst>
            <pc:docMk/>
            <pc:sldMk cId="2702276676" sldId="391"/>
            <ac:picMk id="23" creationId="{CB233E89-D28A-CD87-5E6F-CC4230324D3D}"/>
          </ac:picMkLst>
        </pc:picChg>
      </pc:sldChg>
      <pc:sldChg chg="modSp mod">
        <pc:chgData name="Melanie Pope" userId="1c3e527e-1a68-4b84-9286-6cf83ebc2165" providerId="ADAL" clId="{819EADCB-53EF-4A53-8E54-AFB63E2E7F21}" dt="2024-07-01T19:25:32.902" v="1455" actId="20577"/>
        <pc:sldMkLst>
          <pc:docMk/>
          <pc:sldMk cId="2433477598" sldId="398"/>
        </pc:sldMkLst>
        <pc:spChg chg="mod">
          <ac:chgData name="Melanie Pope" userId="1c3e527e-1a68-4b84-9286-6cf83ebc2165" providerId="ADAL" clId="{819EADCB-53EF-4A53-8E54-AFB63E2E7F21}" dt="2024-07-01T19:25:32.902" v="1455" actId="20577"/>
          <ac:spMkLst>
            <pc:docMk/>
            <pc:sldMk cId="2433477598" sldId="398"/>
            <ac:spMk id="5" creationId="{F5B252FB-6D45-433E-BF8F-1C6C982C158D}"/>
          </ac:spMkLst>
        </pc:spChg>
      </pc:sldChg>
      <pc:sldChg chg="addSp modSp mod setBg">
        <pc:chgData name="Melanie Pope" userId="1c3e527e-1a68-4b84-9286-6cf83ebc2165" providerId="ADAL" clId="{819EADCB-53EF-4A53-8E54-AFB63E2E7F21}" dt="2024-07-01T19:26:42.887" v="1465" actId="5793"/>
        <pc:sldMkLst>
          <pc:docMk/>
          <pc:sldMk cId="1449881479" sldId="407"/>
        </pc:sldMkLst>
        <pc:spChg chg="mod">
          <ac:chgData name="Melanie Pope" userId="1c3e527e-1a68-4b84-9286-6cf83ebc2165" providerId="ADAL" clId="{819EADCB-53EF-4A53-8E54-AFB63E2E7F21}" dt="2024-07-01T18:50:34.767" v="646" actId="26606"/>
          <ac:spMkLst>
            <pc:docMk/>
            <pc:sldMk cId="1449881479" sldId="407"/>
            <ac:spMk id="4" creationId="{F9B323E2-F1C5-402D-A1AF-46E267066060}"/>
          </ac:spMkLst>
        </pc:spChg>
        <pc:spChg chg="mod">
          <ac:chgData name="Melanie Pope" userId="1c3e527e-1a68-4b84-9286-6cf83ebc2165" providerId="ADAL" clId="{819EADCB-53EF-4A53-8E54-AFB63E2E7F21}" dt="2024-07-01T19:26:42.887" v="1465" actId="5793"/>
          <ac:spMkLst>
            <pc:docMk/>
            <pc:sldMk cId="1449881479" sldId="407"/>
            <ac:spMk id="5" creationId="{F5B252FB-6D45-433E-BF8F-1C6C982C158D}"/>
          </ac:spMkLst>
        </pc:spChg>
        <pc:grpChg chg="add">
          <ac:chgData name="Melanie Pope" userId="1c3e527e-1a68-4b84-9286-6cf83ebc2165" providerId="ADAL" clId="{819EADCB-53EF-4A53-8E54-AFB63E2E7F21}" dt="2024-07-01T18:50:34.767" v="646" actId="26606"/>
          <ac:grpSpMkLst>
            <pc:docMk/>
            <pc:sldMk cId="1449881479" sldId="407"/>
            <ac:grpSpMk id="10" creationId="{808B9F32-AD7D-9782-8682-8BFFE97561F1}"/>
          </ac:grpSpMkLst>
        </pc:grpChg>
      </pc:sldChg>
      <pc:sldChg chg="modSp mod">
        <pc:chgData name="Melanie Pope" userId="1c3e527e-1a68-4b84-9286-6cf83ebc2165" providerId="ADAL" clId="{819EADCB-53EF-4A53-8E54-AFB63E2E7F21}" dt="2024-07-01T18:48:16.015" v="623" actId="5793"/>
        <pc:sldMkLst>
          <pc:docMk/>
          <pc:sldMk cId="2739268305" sldId="412"/>
        </pc:sldMkLst>
        <pc:spChg chg="mod">
          <ac:chgData name="Melanie Pope" userId="1c3e527e-1a68-4b84-9286-6cf83ebc2165" providerId="ADAL" clId="{819EADCB-53EF-4A53-8E54-AFB63E2E7F21}" dt="2024-07-01T18:48:16.015" v="623" actId="5793"/>
          <ac:spMkLst>
            <pc:docMk/>
            <pc:sldMk cId="2739268305" sldId="412"/>
            <ac:spMk id="5" creationId="{F5B252FB-6D45-433E-BF8F-1C6C982C158D}"/>
          </ac:spMkLst>
        </pc:spChg>
      </pc:sldChg>
      <pc:sldChg chg="del">
        <pc:chgData name="Melanie Pope" userId="1c3e527e-1a68-4b84-9286-6cf83ebc2165" providerId="ADAL" clId="{819EADCB-53EF-4A53-8E54-AFB63E2E7F21}" dt="2024-07-01T19:05:59.050" v="1264" actId="47"/>
        <pc:sldMkLst>
          <pc:docMk/>
          <pc:sldMk cId="3641037024" sldId="1125"/>
        </pc:sldMkLst>
      </pc:sldChg>
      <pc:sldChg chg="del">
        <pc:chgData name="Melanie Pope" userId="1c3e527e-1a68-4b84-9286-6cf83ebc2165" providerId="ADAL" clId="{819EADCB-53EF-4A53-8E54-AFB63E2E7F21}" dt="2024-07-01T19:25:47.248" v="1456" actId="47"/>
        <pc:sldMkLst>
          <pc:docMk/>
          <pc:sldMk cId="3568968361" sldId="1126"/>
        </pc:sldMkLst>
      </pc:sldChg>
      <pc:sldChg chg="del">
        <pc:chgData name="Melanie Pope" userId="1c3e527e-1a68-4b84-9286-6cf83ebc2165" providerId="ADAL" clId="{819EADCB-53EF-4A53-8E54-AFB63E2E7F21}" dt="2024-07-01T19:05:55.003" v="1263" actId="47"/>
        <pc:sldMkLst>
          <pc:docMk/>
          <pc:sldMk cId="1419506800" sldId="1127"/>
        </pc:sldMkLst>
      </pc:sldChg>
      <pc:sldChg chg="addSp delSp modSp mod">
        <pc:chgData name="Melanie Pope" userId="1c3e527e-1a68-4b84-9286-6cf83ebc2165" providerId="ADAL" clId="{819EADCB-53EF-4A53-8E54-AFB63E2E7F21}" dt="2024-07-01T19:09:12.142" v="1322" actId="2711"/>
        <pc:sldMkLst>
          <pc:docMk/>
          <pc:sldMk cId="3962621518" sldId="1130"/>
        </pc:sldMkLst>
        <pc:spChg chg="del">
          <ac:chgData name="Melanie Pope" userId="1c3e527e-1a68-4b84-9286-6cf83ebc2165" providerId="ADAL" clId="{819EADCB-53EF-4A53-8E54-AFB63E2E7F21}" dt="2024-07-01T18:47:00.844" v="576" actId="26606"/>
          <ac:spMkLst>
            <pc:docMk/>
            <pc:sldMk cId="3962621518" sldId="1130"/>
            <ac:spMk id="5" creationId="{F5B252FB-6D45-433E-BF8F-1C6C982C158D}"/>
          </ac:spMkLst>
        </pc:spChg>
        <pc:graphicFrameChg chg="add mod">
          <ac:chgData name="Melanie Pope" userId="1c3e527e-1a68-4b84-9286-6cf83ebc2165" providerId="ADAL" clId="{819EADCB-53EF-4A53-8E54-AFB63E2E7F21}" dt="2024-07-01T19:09:12.142" v="1322" actId="2711"/>
          <ac:graphicFrameMkLst>
            <pc:docMk/>
            <pc:sldMk cId="3962621518" sldId="1130"/>
            <ac:graphicFrameMk id="7" creationId="{CF89B5E7-487A-9F1B-E1FA-4E114298D5FB}"/>
          </ac:graphicFrameMkLst>
        </pc:graphicFrameChg>
      </pc:sldChg>
      <pc:sldChg chg="addSp delSp modSp mod setBg">
        <pc:chgData name="Melanie Pope" userId="1c3e527e-1a68-4b84-9286-6cf83ebc2165" providerId="ADAL" clId="{819EADCB-53EF-4A53-8E54-AFB63E2E7F21}" dt="2024-07-01T19:28:24.400" v="1474" actId="2711"/>
        <pc:sldMkLst>
          <pc:docMk/>
          <pc:sldMk cId="1072301312" sldId="1131"/>
        </pc:sldMkLst>
        <pc:spChg chg="mod">
          <ac:chgData name="Melanie Pope" userId="1c3e527e-1a68-4b84-9286-6cf83ebc2165" providerId="ADAL" clId="{819EADCB-53EF-4A53-8E54-AFB63E2E7F21}" dt="2024-07-01T19:28:24.400" v="1474" actId="2711"/>
          <ac:spMkLst>
            <pc:docMk/>
            <pc:sldMk cId="1072301312" sldId="1131"/>
            <ac:spMk id="4" creationId="{F9B323E2-F1C5-402D-A1AF-46E267066060}"/>
          </ac:spMkLst>
        </pc:spChg>
        <pc:spChg chg="mod">
          <ac:chgData name="Melanie Pope" userId="1c3e527e-1a68-4b84-9286-6cf83ebc2165" providerId="ADAL" clId="{819EADCB-53EF-4A53-8E54-AFB63E2E7F21}" dt="2024-07-01T19:28:19.413" v="1473" actId="2711"/>
          <ac:spMkLst>
            <pc:docMk/>
            <pc:sldMk cId="1072301312" sldId="1131"/>
            <ac:spMk id="5" creationId="{F5B252FB-6D45-433E-BF8F-1C6C982C158D}"/>
          </ac:spMkLst>
        </pc:spChg>
        <pc:grpChg chg="add">
          <ac:chgData name="Melanie Pope" userId="1c3e527e-1a68-4b84-9286-6cf83ebc2165" providerId="ADAL" clId="{819EADCB-53EF-4A53-8E54-AFB63E2E7F21}" dt="2024-07-01T18:43:03.172" v="563" actId="26606"/>
          <ac:grpSpMkLst>
            <pc:docMk/>
            <pc:sldMk cId="1072301312" sldId="1131"/>
            <ac:grpSpMk id="15" creationId="{62EF589D-1946-AC37-0BAA-9A9E3E5E71A7}"/>
          </ac:grpSpMkLst>
        </pc:grpChg>
        <pc:cxnChg chg="add del">
          <ac:chgData name="Melanie Pope" userId="1c3e527e-1a68-4b84-9286-6cf83ebc2165" providerId="ADAL" clId="{819EADCB-53EF-4A53-8E54-AFB63E2E7F21}" dt="2024-07-01T18:43:03.172" v="563" actId="26606"/>
          <ac:cxnSpMkLst>
            <pc:docMk/>
            <pc:sldMk cId="1072301312" sldId="1131"/>
            <ac:cxnSpMk id="10" creationId="{00CD8E7C-C23B-A3B9-B18A-838AED877A40}"/>
          </ac:cxnSpMkLst>
        </pc:cxnChg>
      </pc:sldChg>
      <pc:sldChg chg="addSp delSp modSp mod setBg">
        <pc:chgData name="Melanie Pope" userId="1c3e527e-1a68-4b84-9286-6cf83ebc2165" providerId="ADAL" clId="{819EADCB-53EF-4A53-8E54-AFB63E2E7F21}" dt="2024-07-01T19:29:12.916" v="1482" actId="2711"/>
        <pc:sldMkLst>
          <pc:docMk/>
          <pc:sldMk cId="3895088738" sldId="1132"/>
        </pc:sldMkLst>
        <pc:spChg chg="mod">
          <ac:chgData name="Melanie Pope" userId="1c3e527e-1a68-4b84-9286-6cf83ebc2165" providerId="ADAL" clId="{819EADCB-53EF-4A53-8E54-AFB63E2E7F21}" dt="2024-07-01T18:41:58.628" v="556" actId="26606"/>
          <ac:spMkLst>
            <pc:docMk/>
            <pc:sldMk cId="3895088738" sldId="1132"/>
            <ac:spMk id="4" creationId="{F9B323E2-F1C5-402D-A1AF-46E267066060}"/>
          </ac:spMkLst>
        </pc:spChg>
        <pc:spChg chg="add del mod">
          <ac:chgData name="Melanie Pope" userId="1c3e527e-1a68-4b84-9286-6cf83ebc2165" providerId="ADAL" clId="{819EADCB-53EF-4A53-8E54-AFB63E2E7F21}" dt="2024-07-01T18:42:04.789" v="559" actId="26606"/>
          <ac:spMkLst>
            <pc:docMk/>
            <pc:sldMk cId="3895088738" sldId="1132"/>
            <ac:spMk id="5" creationId="{F5B252FB-6D45-433E-BF8F-1C6C982C158D}"/>
          </ac:spMkLst>
        </pc:spChg>
        <pc:grpChg chg="add del">
          <ac:chgData name="Melanie Pope" userId="1c3e527e-1a68-4b84-9286-6cf83ebc2165" providerId="ADAL" clId="{819EADCB-53EF-4A53-8E54-AFB63E2E7F21}" dt="2024-07-01T18:41:58.628" v="556" actId="26606"/>
          <ac:grpSpMkLst>
            <pc:docMk/>
            <pc:sldMk cId="3895088738" sldId="1132"/>
            <ac:grpSpMk id="10" creationId="{626842FA-90AD-EEBD-ABE0-E9EF9A5D14D7}"/>
          </ac:grpSpMkLst>
        </pc:grpChg>
        <pc:graphicFrameChg chg="add del">
          <ac:chgData name="Melanie Pope" userId="1c3e527e-1a68-4b84-9286-6cf83ebc2165" providerId="ADAL" clId="{819EADCB-53EF-4A53-8E54-AFB63E2E7F21}" dt="2024-07-01T18:42:04.773" v="558" actId="26606"/>
          <ac:graphicFrameMkLst>
            <pc:docMk/>
            <pc:sldMk cId="3895088738" sldId="1132"/>
            <ac:graphicFrameMk id="7" creationId="{20A20331-C3FD-9B9A-0573-114460ACC7EA}"/>
          </ac:graphicFrameMkLst>
        </pc:graphicFrameChg>
        <pc:graphicFrameChg chg="add mod">
          <ac:chgData name="Melanie Pope" userId="1c3e527e-1a68-4b84-9286-6cf83ebc2165" providerId="ADAL" clId="{819EADCB-53EF-4A53-8E54-AFB63E2E7F21}" dt="2024-07-01T19:29:12.916" v="1482" actId="2711"/>
          <ac:graphicFrameMkLst>
            <pc:docMk/>
            <pc:sldMk cId="3895088738" sldId="1132"/>
            <ac:graphicFrameMk id="9" creationId="{10632DC4-436A-FE54-998C-2740EBA16F63}"/>
          </ac:graphicFrameMkLst>
        </pc:graphicFrameChg>
      </pc:sldChg>
      <pc:sldChg chg="addSp delSp modSp mod setBg">
        <pc:chgData name="Melanie Pope" userId="1c3e527e-1a68-4b84-9286-6cf83ebc2165" providerId="ADAL" clId="{819EADCB-53EF-4A53-8E54-AFB63E2E7F21}" dt="2024-07-01T19:30:36.807" v="1491" actId="255"/>
        <pc:sldMkLst>
          <pc:docMk/>
          <pc:sldMk cId="1980183710" sldId="1133"/>
        </pc:sldMkLst>
        <pc:spChg chg="mod">
          <ac:chgData name="Melanie Pope" userId="1c3e527e-1a68-4b84-9286-6cf83ebc2165" providerId="ADAL" clId="{819EADCB-53EF-4A53-8E54-AFB63E2E7F21}" dt="2024-07-01T19:30:24.261" v="1489" actId="2711"/>
          <ac:spMkLst>
            <pc:docMk/>
            <pc:sldMk cId="1980183710" sldId="1133"/>
            <ac:spMk id="4" creationId="{F9B323E2-F1C5-402D-A1AF-46E267066060}"/>
          </ac:spMkLst>
        </pc:spChg>
        <pc:spChg chg="mod">
          <ac:chgData name="Melanie Pope" userId="1c3e527e-1a68-4b84-9286-6cf83ebc2165" providerId="ADAL" clId="{819EADCB-53EF-4A53-8E54-AFB63E2E7F21}" dt="2024-07-01T19:30:36.807" v="1491" actId="255"/>
          <ac:spMkLst>
            <pc:docMk/>
            <pc:sldMk cId="1980183710" sldId="1133"/>
            <ac:spMk id="5" creationId="{F5B252FB-6D45-433E-BF8F-1C6C982C158D}"/>
          </ac:spMkLst>
        </pc:spChg>
        <pc:spChg chg="add del">
          <ac:chgData name="Melanie Pope" userId="1c3e527e-1a68-4b84-9286-6cf83ebc2165" providerId="ADAL" clId="{819EADCB-53EF-4A53-8E54-AFB63E2E7F21}" dt="2024-07-01T18:38:52.003" v="543" actId="26606"/>
          <ac:spMkLst>
            <pc:docMk/>
            <pc:sldMk cId="1980183710" sldId="1133"/>
            <ac:spMk id="10" creationId="{EEBFA4C8-C301-60A7-C96E-E85360F5DFB4}"/>
          </ac:spMkLst>
        </pc:spChg>
        <pc:grpChg chg="add del">
          <ac:chgData name="Melanie Pope" userId="1c3e527e-1a68-4b84-9286-6cf83ebc2165" providerId="ADAL" clId="{819EADCB-53EF-4A53-8E54-AFB63E2E7F21}" dt="2024-07-01T18:39:28.120" v="547" actId="26606"/>
          <ac:grpSpMkLst>
            <pc:docMk/>
            <pc:sldMk cId="1980183710" sldId="1133"/>
            <ac:grpSpMk id="8" creationId="{26D12BCC-61D9-328E-F085-BB357865E89C}"/>
          </ac:grpSpMkLst>
        </pc:grpChg>
        <pc:grpChg chg="add">
          <ac:chgData name="Melanie Pope" userId="1c3e527e-1a68-4b84-9286-6cf83ebc2165" providerId="ADAL" clId="{819EADCB-53EF-4A53-8E54-AFB63E2E7F21}" dt="2024-07-01T18:40:29.422" v="552" actId="26606"/>
          <ac:grpSpMkLst>
            <pc:docMk/>
            <pc:sldMk cId="1980183710" sldId="1133"/>
            <ac:grpSpMk id="9" creationId="{626842FA-90AD-EEBD-ABE0-E9EF9A5D14D7}"/>
          </ac:grpSpMkLst>
        </pc:grpChg>
        <pc:cxnChg chg="add del">
          <ac:chgData name="Melanie Pope" userId="1c3e527e-1a68-4b84-9286-6cf83ebc2165" providerId="ADAL" clId="{819EADCB-53EF-4A53-8E54-AFB63E2E7F21}" dt="2024-07-01T18:39:09.762" v="545" actId="26606"/>
          <ac:cxnSpMkLst>
            <pc:docMk/>
            <pc:sldMk cId="1980183710" sldId="1133"/>
            <ac:cxnSpMk id="7" creationId="{D2C4353C-C927-1758-0BEF-21E9E0D81614}"/>
          </ac:cxnSpMkLst>
        </pc:cxnChg>
      </pc:sldChg>
      <pc:sldChg chg="modSp mod">
        <pc:chgData name="Melanie Pope" userId="1c3e527e-1a68-4b84-9286-6cf83ebc2165" providerId="ADAL" clId="{819EADCB-53EF-4A53-8E54-AFB63E2E7F21}" dt="2024-07-01T19:27:25.141" v="1466" actId="20577"/>
        <pc:sldMkLst>
          <pc:docMk/>
          <pc:sldMk cId="4175850840" sldId="1134"/>
        </pc:sldMkLst>
        <pc:spChg chg="mod">
          <ac:chgData name="Melanie Pope" userId="1c3e527e-1a68-4b84-9286-6cf83ebc2165" providerId="ADAL" clId="{819EADCB-53EF-4A53-8E54-AFB63E2E7F21}" dt="2024-07-01T19:27:25.141" v="1466" actId="20577"/>
          <ac:spMkLst>
            <pc:docMk/>
            <pc:sldMk cId="4175850840" sldId="1134"/>
            <ac:spMk id="5" creationId="{F5B252FB-6D45-433E-BF8F-1C6C982C158D}"/>
          </ac:spMkLst>
        </pc:spChg>
      </pc:sldChg>
      <pc:sldChg chg="addSp modSp mod">
        <pc:chgData name="Melanie Pope" userId="1c3e527e-1a68-4b84-9286-6cf83ebc2165" providerId="ADAL" clId="{819EADCB-53EF-4A53-8E54-AFB63E2E7F21}" dt="2024-07-01T18:28:52.750" v="153" actId="14100"/>
        <pc:sldMkLst>
          <pc:docMk/>
          <pc:sldMk cId="857109173" sldId="1136"/>
        </pc:sldMkLst>
        <pc:spChg chg="add mod">
          <ac:chgData name="Melanie Pope" userId="1c3e527e-1a68-4b84-9286-6cf83ebc2165" providerId="ADAL" clId="{819EADCB-53EF-4A53-8E54-AFB63E2E7F21}" dt="2024-07-01T18:25:29.465" v="125" actId="255"/>
          <ac:spMkLst>
            <pc:docMk/>
            <pc:sldMk cId="857109173" sldId="1136"/>
            <ac:spMk id="8" creationId="{5FF269D5-E399-8437-E9EC-6D3967596801}"/>
          </ac:spMkLst>
        </pc:spChg>
        <pc:grpChg chg="mod">
          <ac:chgData name="Melanie Pope" userId="1c3e527e-1a68-4b84-9286-6cf83ebc2165" providerId="ADAL" clId="{819EADCB-53EF-4A53-8E54-AFB63E2E7F21}" dt="2024-07-01T18:28:52.750" v="153" actId="14100"/>
          <ac:grpSpMkLst>
            <pc:docMk/>
            <pc:sldMk cId="857109173" sldId="1136"/>
            <ac:grpSpMk id="7" creationId="{4836B26D-2D44-B3F6-CE50-AD82ED72130C}"/>
          </ac:grpSpMkLst>
        </pc:grpChg>
      </pc:sldChg>
      <pc:sldChg chg="modSp mod">
        <pc:chgData name="Melanie Pope" userId="1c3e527e-1a68-4b84-9286-6cf83ebc2165" providerId="ADAL" clId="{819EADCB-53EF-4A53-8E54-AFB63E2E7F21}" dt="2024-07-01T19:01:26.926" v="1220" actId="6549"/>
        <pc:sldMkLst>
          <pc:docMk/>
          <pc:sldMk cId="1446042535" sldId="1139"/>
        </pc:sldMkLst>
        <pc:spChg chg="mod">
          <ac:chgData name="Melanie Pope" userId="1c3e527e-1a68-4b84-9286-6cf83ebc2165" providerId="ADAL" clId="{819EADCB-53EF-4A53-8E54-AFB63E2E7F21}" dt="2024-07-01T19:01:26.926" v="1220" actId="6549"/>
          <ac:spMkLst>
            <pc:docMk/>
            <pc:sldMk cId="1446042535" sldId="1139"/>
            <ac:spMk id="4" creationId="{F9B323E2-F1C5-402D-A1AF-46E267066060}"/>
          </ac:spMkLst>
        </pc:spChg>
        <pc:spChg chg="mod">
          <ac:chgData name="Melanie Pope" userId="1c3e527e-1a68-4b84-9286-6cf83ebc2165" providerId="ADAL" clId="{819EADCB-53EF-4A53-8E54-AFB63E2E7F21}" dt="2024-07-01T18:27:10.121" v="149" actId="20577"/>
          <ac:spMkLst>
            <pc:docMk/>
            <pc:sldMk cId="1446042535" sldId="1139"/>
            <ac:spMk id="5" creationId="{F5B252FB-6D45-433E-BF8F-1C6C982C158D}"/>
          </ac:spMkLst>
        </pc:spChg>
      </pc:sldChg>
      <pc:sldChg chg="addSp modSp mod setBg">
        <pc:chgData name="Melanie Pope" userId="1c3e527e-1a68-4b84-9286-6cf83ebc2165" providerId="ADAL" clId="{819EADCB-53EF-4A53-8E54-AFB63E2E7F21}" dt="2024-07-01T19:31:38.251" v="1503" actId="5793"/>
        <pc:sldMkLst>
          <pc:docMk/>
          <pc:sldMk cId="3398562702" sldId="1140"/>
        </pc:sldMkLst>
        <pc:spChg chg="mod">
          <ac:chgData name="Melanie Pope" userId="1c3e527e-1a68-4b84-9286-6cf83ebc2165" providerId="ADAL" clId="{819EADCB-53EF-4A53-8E54-AFB63E2E7F21}" dt="2024-07-01T19:31:08.769" v="1497" actId="2711"/>
          <ac:spMkLst>
            <pc:docMk/>
            <pc:sldMk cId="3398562702" sldId="1140"/>
            <ac:spMk id="4" creationId="{F9B323E2-F1C5-402D-A1AF-46E267066060}"/>
          </ac:spMkLst>
        </pc:spChg>
        <pc:spChg chg="mod">
          <ac:chgData name="Melanie Pope" userId="1c3e527e-1a68-4b84-9286-6cf83ebc2165" providerId="ADAL" clId="{819EADCB-53EF-4A53-8E54-AFB63E2E7F21}" dt="2024-07-01T19:31:38.251" v="1503" actId="5793"/>
          <ac:spMkLst>
            <pc:docMk/>
            <pc:sldMk cId="3398562702" sldId="1140"/>
            <ac:spMk id="5" creationId="{F5B252FB-6D45-433E-BF8F-1C6C982C158D}"/>
          </ac:spMkLst>
        </pc:spChg>
        <pc:grpChg chg="add">
          <ac:chgData name="Melanie Pope" userId="1c3e527e-1a68-4b84-9286-6cf83ebc2165" providerId="ADAL" clId="{819EADCB-53EF-4A53-8E54-AFB63E2E7F21}" dt="2024-07-01T18:37:44.967" v="536" actId="26606"/>
          <ac:grpSpMkLst>
            <pc:docMk/>
            <pc:sldMk cId="3398562702" sldId="1140"/>
            <ac:grpSpMk id="10" creationId="{8CE57D37-C2D0-066B-1AE3-6F4244344F27}"/>
          </ac:grpSpMkLst>
        </pc:grpChg>
        <pc:picChg chg="mod">
          <ac:chgData name="Melanie Pope" userId="1c3e527e-1a68-4b84-9286-6cf83ebc2165" providerId="ADAL" clId="{819EADCB-53EF-4A53-8E54-AFB63E2E7F21}" dt="2024-07-01T18:37:44.967" v="536" actId="26606"/>
          <ac:picMkLst>
            <pc:docMk/>
            <pc:sldMk cId="3398562702" sldId="1140"/>
            <ac:picMk id="3" creationId="{FF702245-C948-18E5-C17E-CF96F4DE00CA}"/>
          </ac:picMkLst>
        </pc:picChg>
      </pc:sldChg>
      <pc:sldChg chg="addSp modSp mod setBg">
        <pc:chgData name="Melanie Pope" userId="1c3e527e-1a68-4b84-9286-6cf83ebc2165" providerId="ADAL" clId="{819EADCB-53EF-4A53-8E54-AFB63E2E7F21}" dt="2024-07-01T19:31:02.491" v="1496" actId="2711"/>
        <pc:sldMkLst>
          <pc:docMk/>
          <pc:sldMk cId="136034981" sldId="1141"/>
        </pc:sldMkLst>
        <pc:spChg chg="mod">
          <ac:chgData name="Melanie Pope" userId="1c3e527e-1a68-4b84-9286-6cf83ebc2165" providerId="ADAL" clId="{819EADCB-53EF-4A53-8E54-AFB63E2E7F21}" dt="2024-07-01T19:31:02.491" v="1496" actId="2711"/>
          <ac:spMkLst>
            <pc:docMk/>
            <pc:sldMk cId="136034981" sldId="1141"/>
            <ac:spMk id="4" creationId="{F9B323E2-F1C5-402D-A1AF-46E267066060}"/>
          </ac:spMkLst>
        </pc:spChg>
        <pc:spChg chg="mod">
          <ac:chgData name="Melanie Pope" userId="1c3e527e-1a68-4b84-9286-6cf83ebc2165" providerId="ADAL" clId="{819EADCB-53EF-4A53-8E54-AFB63E2E7F21}" dt="2024-07-01T19:30:56.654" v="1495" actId="2711"/>
          <ac:spMkLst>
            <pc:docMk/>
            <pc:sldMk cId="136034981" sldId="1141"/>
            <ac:spMk id="5" creationId="{F5B252FB-6D45-433E-BF8F-1C6C982C158D}"/>
          </ac:spMkLst>
        </pc:spChg>
        <pc:grpChg chg="add">
          <ac:chgData name="Melanie Pope" userId="1c3e527e-1a68-4b84-9286-6cf83ebc2165" providerId="ADAL" clId="{819EADCB-53EF-4A53-8E54-AFB63E2E7F21}" dt="2024-07-01T18:37:53.844" v="537" actId="26606"/>
          <ac:grpSpMkLst>
            <pc:docMk/>
            <pc:sldMk cId="136034981" sldId="1141"/>
            <ac:grpSpMk id="10" creationId="{8CE57D37-C2D0-066B-1AE3-6F4244344F27}"/>
          </ac:grpSpMkLst>
        </pc:grpChg>
        <pc:picChg chg="mod">
          <ac:chgData name="Melanie Pope" userId="1c3e527e-1a68-4b84-9286-6cf83ebc2165" providerId="ADAL" clId="{819EADCB-53EF-4A53-8E54-AFB63E2E7F21}" dt="2024-07-01T18:37:53.844" v="537" actId="26606"/>
          <ac:picMkLst>
            <pc:docMk/>
            <pc:sldMk cId="136034981" sldId="1141"/>
            <ac:picMk id="3" creationId="{FF702245-C948-18E5-C17E-CF96F4DE00CA}"/>
          </ac:picMkLst>
        </pc:picChg>
      </pc:sldChg>
      <pc:sldChg chg="addSp modSp mod setBg">
        <pc:chgData name="Melanie Pope" userId="1c3e527e-1a68-4b84-9286-6cf83ebc2165" providerId="ADAL" clId="{819EADCB-53EF-4A53-8E54-AFB63E2E7F21}" dt="2024-07-01T19:31:14.814" v="1498" actId="2711"/>
        <pc:sldMkLst>
          <pc:docMk/>
          <pc:sldMk cId="4281447839" sldId="1142"/>
        </pc:sldMkLst>
        <pc:spChg chg="mod">
          <ac:chgData name="Melanie Pope" userId="1c3e527e-1a68-4b84-9286-6cf83ebc2165" providerId="ADAL" clId="{819EADCB-53EF-4A53-8E54-AFB63E2E7F21}" dt="2024-07-01T19:31:14.814" v="1498" actId="2711"/>
          <ac:spMkLst>
            <pc:docMk/>
            <pc:sldMk cId="4281447839" sldId="1142"/>
            <ac:spMk id="4" creationId="{F9B323E2-F1C5-402D-A1AF-46E267066060}"/>
          </ac:spMkLst>
        </pc:spChg>
        <pc:spChg chg="mod">
          <ac:chgData name="Melanie Pope" userId="1c3e527e-1a68-4b84-9286-6cf83ebc2165" providerId="ADAL" clId="{819EADCB-53EF-4A53-8E54-AFB63E2E7F21}" dt="2024-07-01T19:30:46.342" v="1493" actId="5793"/>
          <ac:spMkLst>
            <pc:docMk/>
            <pc:sldMk cId="4281447839" sldId="1142"/>
            <ac:spMk id="5" creationId="{F5B252FB-6D45-433E-BF8F-1C6C982C158D}"/>
          </ac:spMkLst>
        </pc:spChg>
        <pc:grpChg chg="add">
          <ac:chgData name="Melanie Pope" userId="1c3e527e-1a68-4b84-9286-6cf83ebc2165" providerId="ADAL" clId="{819EADCB-53EF-4A53-8E54-AFB63E2E7F21}" dt="2024-07-01T18:37:58.434" v="538" actId="26606"/>
          <ac:grpSpMkLst>
            <pc:docMk/>
            <pc:sldMk cId="4281447839" sldId="1142"/>
            <ac:grpSpMk id="10" creationId="{8CE57D37-C2D0-066B-1AE3-6F4244344F27}"/>
          </ac:grpSpMkLst>
        </pc:grpChg>
        <pc:picChg chg="mod">
          <ac:chgData name="Melanie Pope" userId="1c3e527e-1a68-4b84-9286-6cf83ebc2165" providerId="ADAL" clId="{819EADCB-53EF-4A53-8E54-AFB63E2E7F21}" dt="2024-07-01T18:37:58.434" v="538" actId="26606"/>
          <ac:picMkLst>
            <pc:docMk/>
            <pc:sldMk cId="4281447839" sldId="1142"/>
            <ac:picMk id="3" creationId="{FF702245-C948-18E5-C17E-CF96F4DE00CA}"/>
          </ac:picMkLst>
        </pc:picChg>
      </pc:sldChg>
      <pc:sldChg chg="modSp mod">
        <pc:chgData name="Melanie Pope" userId="1c3e527e-1a68-4b84-9286-6cf83ebc2165" providerId="ADAL" clId="{819EADCB-53EF-4A53-8E54-AFB63E2E7F21}" dt="2024-07-01T19:03:48.727" v="1255" actId="313"/>
        <pc:sldMkLst>
          <pc:docMk/>
          <pc:sldMk cId="2243433310" sldId="1146"/>
        </pc:sldMkLst>
        <pc:spChg chg="mod">
          <ac:chgData name="Melanie Pope" userId="1c3e527e-1a68-4b84-9286-6cf83ebc2165" providerId="ADAL" clId="{819EADCB-53EF-4A53-8E54-AFB63E2E7F21}" dt="2024-07-01T19:03:48.727" v="1255" actId="313"/>
          <ac:spMkLst>
            <pc:docMk/>
            <pc:sldMk cId="2243433310" sldId="1146"/>
            <ac:spMk id="5" creationId="{F5B252FB-6D45-433E-BF8F-1C6C982C158D}"/>
          </ac:spMkLst>
        </pc:spChg>
      </pc:sldChg>
      <pc:sldChg chg="addSp modSp mod setBg">
        <pc:chgData name="Melanie Pope" userId="1c3e527e-1a68-4b84-9286-6cf83ebc2165" providerId="ADAL" clId="{819EADCB-53EF-4A53-8E54-AFB63E2E7F21}" dt="2024-07-01T19:08:12.500" v="1312" actId="113"/>
        <pc:sldMkLst>
          <pc:docMk/>
          <pc:sldMk cId="4040570227" sldId="1149"/>
        </pc:sldMkLst>
        <pc:spChg chg="mod">
          <ac:chgData name="Melanie Pope" userId="1c3e527e-1a68-4b84-9286-6cf83ebc2165" providerId="ADAL" clId="{819EADCB-53EF-4A53-8E54-AFB63E2E7F21}" dt="2024-07-01T18:45:51.107" v="568" actId="26606"/>
          <ac:spMkLst>
            <pc:docMk/>
            <pc:sldMk cId="4040570227" sldId="1149"/>
            <ac:spMk id="4" creationId="{F9B323E2-F1C5-402D-A1AF-46E267066060}"/>
          </ac:spMkLst>
        </pc:spChg>
        <pc:spChg chg="mod">
          <ac:chgData name="Melanie Pope" userId="1c3e527e-1a68-4b84-9286-6cf83ebc2165" providerId="ADAL" clId="{819EADCB-53EF-4A53-8E54-AFB63E2E7F21}" dt="2024-07-01T19:08:12.500" v="1312" actId="113"/>
          <ac:spMkLst>
            <pc:docMk/>
            <pc:sldMk cId="4040570227" sldId="1149"/>
            <ac:spMk id="5" creationId="{F5B252FB-6D45-433E-BF8F-1C6C982C158D}"/>
          </ac:spMkLst>
        </pc:spChg>
        <pc:grpChg chg="add">
          <ac:chgData name="Melanie Pope" userId="1c3e527e-1a68-4b84-9286-6cf83ebc2165" providerId="ADAL" clId="{819EADCB-53EF-4A53-8E54-AFB63E2E7F21}" dt="2024-07-01T18:45:51.107" v="568" actId="26606"/>
          <ac:grpSpMkLst>
            <pc:docMk/>
            <pc:sldMk cId="4040570227" sldId="1149"/>
            <ac:grpSpMk id="10" creationId="{808B9F32-AD7D-9782-8682-8BFFE97561F1}"/>
          </ac:grpSpMkLst>
        </pc:grpChg>
      </pc:sldChg>
      <pc:sldChg chg="addSp delSp modSp mod">
        <pc:chgData name="Melanie Pope" userId="1c3e527e-1a68-4b84-9286-6cf83ebc2165" providerId="ADAL" clId="{819EADCB-53EF-4A53-8E54-AFB63E2E7F21}" dt="2024-07-01T19:09:04.310" v="1321" actId="2711"/>
        <pc:sldMkLst>
          <pc:docMk/>
          <pc:sldMk cId="220620535" sldId="1150"/>
        </pc:sldMkLst>
        <pc:spChg chg="del">
          <ac:chgData name="Melanie Pope" userId="1c3e527e-1a68-4b84-9286-6cf83ebc2165" providerId="ADAL" clId="{819EADCB-53EF-4A53-8E54-AFB63E2E7F21}" dt="2024-07-01T18:47:10.778" v="577" actId="26606"/>
          <ac:spMkLst>
            <pc:docMk/>
            <pc:sldMk cId="220620535" sldId="1150"/>
            <ac:spMk id="5" creationId="{F5B252FB-6D45-433E-BF8F-1C6C982C158D}"/>
          </ac:spMkLst>
        </pc:spChg>
        <pc:graphicFrameChg chg="add mod">
          <ac:chgData name="Melanie Pope" userId="1c3e527e-1a68-4b84-9286-6cf83ebc2165" providerId="ADAL" clId="{819EADCB-53EF-4A53-8E54-AFB63E2E7F21}" dt="2024-07-01T19:09:04.310" v="1321" actId="2711"/>
          <ac:graphicFrameMkLst>
            <pc:docMk/>
            <pc:sldMk cId="220620535" sldId="1150"/>
            <ac:graphicFrameMk id="7" creationId="{9C31AFFF-8318-CD67-338D-76B77278783E}"/>
          </ac:graphicFrameMkLst>
        </pc:graphicFrameChg>
      </pc:sldChg>
      <pc:sldChg chg="modSp mod">
        <pc:chgData name="Melanie Pope" userId="1c3e527e-1a68-4b84-9286-6cf83ebc2165" providerId="ADAL" clId="{819EADCB-53EF-4A53-8E54-AFB63E2E7F21}" dt="2024-07-01T18:48:37.105" v="631" actId="20577"/>
        <pc:sldMkLst>
          <pc:docMk/>
          <pc:sldMk cId="3373255404" sldId="1151"/>
        </pc:sldMkLst>
        <pc:spChg chg="mod">
          <ac:chgData name="Melanie Pope" userId="1c3e527e-1a68-4b84-9286-6cf83ebc2165" providerId="ADAL" clId="{819EADCB-53EF-4A53-8E54-AFB63E2E7F21}" dt="2024-07-01T18:48:37.105" v="631" actId="20577"/>
          <ac:spMkLst>
            <pc:docMk/>
            <pc:sldMk cId="3373255404" sldId="1151"/>
            <ac:spMk id="5" creationId="{F5B252FB-6D45-433E-BF8F-1C6C982C158D}"/>
          </ac:spMkLst>
        </pc:spChg>
      </pc:sldChg>
      <pc:sldChg chg="modSp mod">
        <pc:chgData name="Melanie Pope" userId="1c3e527e-1a68-4b84-9286-6cf83ebc2165" providerId="ADAL" clId="{819EADCB-53EF-4A53-8E54-AFB63E2E7F21}" dt="2024-07-01T19:30:13.035" v="1488" actId="27636"/>
        <pc:sldMkLst>
          <pc:docMk/>
          <pc:sldMk cId="2787865552" sldId="1152"/>
        </pc:sldMkLst>
        <pc:spChg chg="mod">
          <ac:chgData name="Melanie Pope" userId="1c3e527e-1a68-4b84-9286-6cf83ebc2165" providerId="ADAL" clId="{819EADCB-53EF-4A53-8E54-AFB63E2E7F21}" dt="2024-07-01T19:30:13.035" v="1488" actId="27636"/>
          <ac:spMkLst>
            <pc:docMk/>
            <pc:sldMk cId="2787865552" sldId="1152"/>
            <ac:spMk id="4" creationId="{F9B323E2-F1C5-402D-A1AF-46E267066060}"/>
          </ac:spMkLst>
        </pc:spChg>
      </pc:sldChg>
      <pc:sldChg chg="modSp mod">
        <pc:chgData name="Melanie Pope" userId="1c3e527e-1a68-4b84-9286-6cf83ebc2165" providerId="ADAL" clId="{819EADCB-53EF-4A53-8E54-AFB63E2E7F21}" dt="2024-07-01T19:29:29.191" v="1484" actId="27636"/>
        <pc:sldMkLst>
          <pc:docMk/>
          <pc:sldMk cId="2197059577" sldId="1153"/>
        </pc:sldMkLst>
        <pc:spChg chg="mod">
          <ac:chgData name="Melanie Pope" userId="1c3e527e-1a68-4b84-9286-6cf83ebc2165" providerId="ADAL" clId="{819EADCB-53EF-4A53-8E54-AFB63E2E7F21}" dt="2024-07-01T19:29:29.191" v="1484" actId="27636"/>
          <ac:spMkLst>
            <pc:docMk/>
            <pc:sldMk cId="2197059577" sldId="1153"/>
            <ac:spMk id="4" creationId="{F9B323E2-F1C5-402D-A1AF-46E267066060}"/>
          </ac:spMkLst>
        </pc:spChg>
      </pc:sldChg>
      <pc:sldChg chg="modSp mod">
        <pc:chgData name="Melanie Pope" userId="1c3e527e-1a68-4b84-9286-6cf83ebc2165" providerId="ADAL" clId="{819EADCB-53EF-4A53-8E54-AFB63E2E7F21}" dt="2024-07-01T19:29:54.625" v="1486" actId="2711"/>
        <pc:sldMkLst>
          <pc:docMk/>
          <pc:sldMk cId="568257952" sldId="1155"/>
        </pc:sldMkLst>
        <pc:spChg chg="mod">
          <ac:chgData name="Melanie Pope" userId="1c3e527e-1a68-4b84-9286-6cf83ebc2165" providerId="ADAL" clId="{819EADCB-53EF-4A53-8E54-AFB63E2E7F21}" dt="2024-07-01T19:29:54.625" v="1486" actId="2711"/>
          <ac:spMkLst>
            <pc:docMk/>
            <pc:sldMk cId="568257952" sldId="1155"/>
            <ac:spMk id="4" creationId="{F9B323E2-F1C5-402D-A1AF-46E267066060}"/>
          </ac:spMkLst>
        </pc:spChg>
      </pc:sldChg>
      <pc:sldChg chg="addSp modSp mod setBg">
        <pc:chgData name="Melanie Pope" userId="1c3e527e-1a68-4b84-9286-6cf83ebc2165" providerId="ADAL" clId="{819EADCB-53EF-4A53-8E54-AFB63E2E7F21}" dt="2024-07-01T19:08:01.056" v="1310" actId="20577"/>
        <pc:sldMkLst>
          <pc:docMk/>
          <pc:sldMk cId="1100272403" sldId="1156"/>
        </pc:sldMkLst>
        <pc:spChg chg="mod">
          <ac:chgData name="Melanie Pope" userId="1c3e527e-1a68-4b84-9286-6cf83ebc2165" providerId="ADAL" clId="{819EADCB-53EF-4A53-8E54-AFB63E2E7F21}" dt="2024-07-01T19:04:41.071" v="1258" actId="26606"/>
          <ac:spMkLst>
            <pc:docMk/>
            <pc:sldMk cId="1100272403" sldId="1156"/>
            <ac:spMk id="4" creationId="{F9B323E2-F1C5-402D-A1AF-46E267066060}"/>
          </ac:spMkLst>
        </pc:spChg>
        <pc:spChg chg="mod">
          <ac:chgData name="Melanie Pope" userId="1c3e527e-1a68-4b84-9286-6cf83ebc2165" providerId="ADAL" clId="{819EADCB-53EF-4A53-8E54-AFB63E2E7F21}" dt="2024-07-01T19:08:01.056" v="1310" actId="20577"/>
          <ac:spMkLst>
            <pc:docMk/>
            <pc:sldMk cId="1100272403" sldId="1156"/>
            <ac:spMk id="5" creationId="{F5B252FB-6D45-433E-BF8F-1C6C982C158D}"/>
          </ac:spMkLst>
        </pc:spChg>
        <pc:grpChg chg="add">
          <ac:chgData name="Melanie Pope" userId="1c3e527e-1a68-4b84-9286-6cf83ebc2165" providerId="ADAL" clId="{819EADCB-53EF-4A53-8E54-AFB63E2E7F21}" dt="2024-07-01T19:04:41.071" v="1258" actId="26606"/>
          <ac:grpSpMkLst>
            <pc:docMk/>
            <pc:sldMk cId="1100272403" sldId="1156"/>
            <ac:grpSpMk id="10" creationId="{808B9F32-AD7D-9782-8682-8BFFE97561F1}"/>
          </ac:grpSpMkLst>
        </pc:grpChg>
      </pc:sldChg>
      <pc:sldChg chg="modSp mod">
        <pc:chgData name="Melanie Pope" userId="1c3e527e-1a68-4b84-9286-6cf83ebc2165" providerId="ADAL" clId="{819EADCB-53EF-4A53-8E54-AFB63E2E7F21}" dt="2024-07-01T18:51:38.047" v="654" actId="20577"/>
        <pc:sldMkLst>
          <pc:docMk/>
          <pc:sldMk cId="1093320338" sldId="1157"/>
        </pc:sldMkLst>
        <pc:spChg chg="mod">
          <ac:chgData name="Melanie Pope" userId="1c3e527e-1a68-4b84-9286-6cf83ebc2165" providerId="ADAL" clId="{819EADCB-53EF-4A53-8E54-AFB63E2E7F21}" dt="2024-07-01T18:51:38.047" v="654" actId="20577"/>
          <ac:spMkLst>
            <pc:docMk/>
            <pc:sldMk cId="1093320338" sldId="1157"/>
            <ac:spMk id="6" creationId="{6F42CA7E-4B1A-E6A0-0DFE-FC188418ED37}"/>
          </ac:spMkLst>
        </pc:spChg>
      </pc:sldChg>
      <pc:sldChg chg="addSp modSp mod setBg">
        <pc:chgData name="Melanie Pope" userId="1c3e527e-1a68-4b84-9286-6cf83ebc2165" providerId="ADAL" clId="{819EADCB-53EF-4A53-8E54-AFB63E2E7F21}" dt="2024-07-01T19:26:24.979" v="1462" actId="14100"/>
        <pc:sldMkLst>
          <pc:docMk/>
          <pc:sldMk cId="4287635883" sldId="1158"/>
        </pc:sldMkLst>
        <pc:spChg chg="mod">
          <ac:chgData name="Melanie Pope" userId="1c3e527e-1a68-4b84-9286-6cf83ebc2165" providerId="ADAL" clId="{819EADCB-53EF-4A53-8E54-AFB63E2E7F21}" dt="2024-07-01T18:51:47.908" v="655" actId="26606"/>
          <ac:spMkLst>
            <pc:docMk/>
            <pc:sldMk cId="4287635883" sldId="1158"/>
            <ac:spMk id="4" creationId="{F9B323E2-F1C5-402D-A1AF-46E267066060}"/>
          </ac:spMkLst>
        </pc:spChg>
        <pc:spChg chg="mod">
          <ac:chgData name="Melanie Pope" userId="1c3e527e-1a68-4b84-9286-6cf83ebc2165" providerId="ADAL" clId="{819EADCB-53EF-4A53-8E54-AFB63E2E7F21}" dt="2024-07-01T19:26:24.979" v="1462" actId="14100"/>
          <ac:spMkLst>
            <pc:docMk/>
            <pc:sldMk cId="4287635883" sldId="1158"/>
            <ac:spMk id="5" creationId="{F5B252FB-6D45-433E-BF8F-1C6C982C158D}"/>
          </ac:spMkLst>
        </pc:spChg>
        <pc:grpChg chg="add">
          <ac:chgData name="Melanie Pope" userId="1c3e527e-1a68-4b84-9286-6cf83ebc2165" providerId="ADAL" clId="{819EADCB-53EF-4A53-8E54-AFB63E2E7F21}" dt="2024-07-01T18:51:47.908" v="655" actId="26606"/>
          <ac:grpSpMkLst>
            <pc:docMk/>
            <pc:sldMk cId="4287635883" sldId="1158"/>
            <ac:grpSpMk id="10" creationId="{808B9F32-AD7D-9782-8682-8BFFE97561F1}"/>
          </ac:grpSpMkLst>
        </pc:grpChg>
      </pc:sldChg>
      <pc:sldChg chg="addSp delSp modSp mod">
        <pc:chgData name="Melanie Pope" userId="1c3e527e-1a68-4b84-9286-6cf83ebc2165" providerId="ADAL" clId="{819EADCB-53EF-4A53-8E54-AFB63E2E7F21}" dt="2024-07-01T19:32:56.460" v="1530" actId="20577"/>
        <pc:sldMkLst>
          <pc:docMk/>
          <pc:sldMk cId="518784947" sldId="1159"/>
        </pc:sldMkLst>
        <pc:spChg chg="mod">
          <ac:chgData name="Melanie Pope" userId="1c3e527e-1a68-4b84-9286-6cf83ebc2165" providerId="ADAL" clId="{819EADCB-53EF-4A53-8E54-AFB63E2E7F21}" dt="2024-07-01T18:32:27.886" v="160" actId="20577"/>
          <ac:spMkLst>
            <pc:docMk/>
            <pc:sldMk cId="518784947" sldId="1159"/>
            <ac:spMk id="4" creationId="{F9B323E2-F1C5-402D-A1AF-46E267066060}"/>
          </ac:spMkLst>
        </pc:spChg>
        <pc:spChg chg="del mod">
          <ac:chgData name="Melanie Pope" userId="1c3e527e-1a68-4b84-9286-6cf83ebc2165" providerId="ADAL" clId="{819EADCB-53EF-4A53-8E54-AFB63E2E7F21}" dt="2024-07-01T18:36:41.994" v="534" actId="26606"/>
          <ac:spMkLst>
            <pc:docMk/>
            <pc:sldMk cId="518784947" sldId="1159"/>
            <ac:spMk id="5" creationId="{F5B252FB-6D45-433E-BF8F-1C6C982C158D}"/>
          </ac:spMkLst>
        </pc:spChg>
        <pc:graphicFrameChg chg="add mod">
          <ac:chgData name="Melanie Pope" userId="1c3e527e-1a68-4b84-9286-6cf83ebc2165" providerId="ADAL" clId="{819EADCB-53EF-4A53-8E54-AFB63E2E7F21}" dt="2024-07-01T19:32:56.460" v="1530" actId="20577"/>
          <ac:graphicFrameMkLst>
            <pc:docMk/>
            <pc:sldMk cId="518784947" sldId="1159"/>
            <ac:graphicFrameMk id="7" creationId="{92E35D00-A968-31C8-963B-5EABFBC2CE2F}"/>
          </ac:graphicFrameMkLst>
        </pc:graphicFrameChg>
      </pc:sldChg>
      <pc:sldChg chg="addSp delSp modSp add mod setBg">
        <pc:chgData name="Melanie Pope" userId="1c3e527e-1a68-4b84-9286-6cf83ebc2165" providerId="ADAL" clId="{819EADCB-53EF-4A53-8E54-AFB63E2E7F21}" dt="2024-07-01T19:33:05.253" v="1531" actId="26606"/>
        <pc:sldMkLst>
          <pc:docMk/>
          <pc:sldMk cId="2744320433" sldId="1160"/>
        </pc:sldMkLst>
        <pc:spChg chg="mod">
          <ac:chgData name="Melanie Pope" userId="1c3e527e-1a68-4b84-9286-6cf83ebc2165" providerId="ADAL" clId="{819EADCB-53EF-4A53-8E54-AFB63E2E7F21}" dt="2024-07-01T19:33:05.253" v="1531" actId="26606"/>
          <ac:spMkLst>
            <pc:docMk/>
            <pc:sldMk cId="2744320433" sldId="1160"/>
            <ac:spMk id="4" creationId="{F9B323E2-F1C5-402D-A1AF-46E267066060}"/>
          </ac:spMkLst>
        </pc:spChg>
        <pc:spChg chg="del mod">
          <ac:chgData name="Melanie Pope" userId="1c3e527e-1a68-4b84-9286-6cf83ebc2165" providerId="ADAL" clId="{819EADCB-53EF-4A53-8E54-AFB63E2E7F21}" dt="2024-07-01T18:59:21.898" v="1128" actId="26606"/>
          <ac:spMkLst>
            <pc:docMk/>
            <pc:sldMk cId="2744320433" sldId="1160"/>
            <ac:spMk id="5" creationId="{F5B252FB-6D45-433E-BF8F-1C6C982C158D}"/>
          </ac:spMkLst>
        </pc:spChg>
        <pc:spChg chg="add">
          <ac:chgData name="Melanie Pope" userId="1c3e527e-1a68-4b84-9286-6cf83ebc2165" providerId="ADAL" clId="{819EADCB-53EF-4A53-8E54-AFB63E2E7F21}" dt="2024-07-01T19:33:05.253" v="1531" actId="26606"/>
          <ac:spMkLst>
            <pc:docMk/>
            <pc:sldMk cId="2744320433" sldId="1160"/>
            <ac:spMk id="12" creationId="{955A2079-FA98-4876-80F0-72364A7D2EA4}"/>
          </ac:spMkLst>
        </pc:spChg>
        <pc:graphicFrameChg chg="add mod modGraphic">
          <ac:chgData name="Melanie Pope" userId="1c3e527e-1a68-4b84-9286-6cf83ebc2165" providerId="ADAL" clId="{819EADCB-53EF-4A53-8E54-AFB63E2E7F21}" dt="2024-07-01T19:33:05.253" v="1531" actId="26606"/>
          <ac:graphicFrameMkLst>
            <pc:docMk/>
            <pc:sldMk cId="2744320433" sldId="1160"/>
            <ac:graphicFrameMk id="7" creationId="{2078CC47-CEBA-0B7D-855E-33CC014F793A}"/>
          </ac:graphicFrameMkLst>
        </pc:graphicFrameChg>
      </pc:sldChg>
      <pc:sldChg chg="addSp delSp modSp add mod">
        <pc:chgData name="Melanie Pope" userId="1c3e527e-1a68-4b84-9286-6cf83ebc2165" providerId="ADAL" clId="{819EADCB-53EF-4A53-8E54-AFB63E2E7F21}" dt="2024-07-01T19:25:09.493" v="1453" actId="20577"/>
        <pc:sldMkLst>
          <pc:docMk/>
          <pc:sldMk cId="1250696750" sldId="1161"/>
        </pc:sldMkLst>
        <pc:spChg chg="add mod">
          <ac:chgData name="Melanie Pope" userId="1c3e527e-1a68-4b84-9286-6cf83ebc2165" providerId="ADAL" clId="{819EADCB-53EF-4A53-8E54-AFB63E2E7F21}" dt="2024-07-01T19:18:17.354" v="1408" actId="33987"/>
          <ac:spMkLst>
            <pc:docMk/>
            <pc:sldMk cId="1250696750" sldId="1161"/>
            <ac:spMk id="2" creationId="{D57870BC-9CFC-DC84-6B11-E63B4750D46D}"/>
          </ac:spMkLst>
        </pc:spChg>
        <pc:spChg chg="add del">
          <ac:chgData name="Melanie Pope" userId="1c3e527e-1a68-4b84-9286-6cf83ebc2165" providerId="ADAL" clId="{819EADCB-53EF-4A53-8E54-AFB63E2E7F21}" dt="2024-07-01T19:23:02.040" v="1414" actId="478"/>
          <ac:spMkLst>
            <pc:docMk/>
            <pc:sldMk cId="1250696750" sldId="1161"/>
            <ac:spMk id="3" creationId="{E352ECF8-64D3-EAB5-4683-8831E4BFCFFC}"/>
          </ac:spMkLst>
        </pc:spChg>
        <pc:spChg chg="mod">
          <ac:chgData name="Melanie Pope" userId="1c3e527e-1a68-4b84-9286-6cf83ebc2165" providerId="ADAL" clId="{819EADCB-53EF-4A53-8E54-AFB63E2E7F21}" dt="2024-07-01T19:25:09.493" v="1453" actId="20577"/>
          <ac:spMkLst>
            <pc:docMk/>
            <pc:sldMk cId="1250696750" sldId="1161"/>
            <ac:spMk id="4" creationId="{F9B323E2-F1C5-402D-A1AF-46E267066060}"/>
          </ac:spMkLst>
        </pc:spChg>
        <pc:spChg chg="mod">
          <ac:chgData name="Melanie Pope" userId="1c3e527e-1a68-4b84-9286-6cf83ebc2165" providerId="ADAL" clId="{819EADCB-53EF-4A53-8E54-AFB63E2E7F21}" dt="2024-07-01T19:10:17.640" v="1404" actId="20577"/>
          <ac:spMkLst>
            <pc:docMk/>
            <pc:sldMk cId="1250696750" sldId="1161"/>
            <ac:spMk id="5" creationId="{F5B252FB-6D45-433E-BF8F-1C6C982C158D}"/>
          </ac:spMkLst>
        </pc:spChg>
        <pc:picChg chg="add mod ord">
          <ac:chgData name="Melanie Pope" userId="1c3e527e-1a68-4b84-9286-6cf83ebc2165" providerId="ADAL" clId="{819EADCB-53EF-4A53-8E54-AFB63E2E7F21}" dt="2024-07-01T19:24:41.807" v="1424" actId="14100"/>
          <ac:picMkLst>
            <pc:docMk/>
            <pc:sldMk cId="1250696750" sldId="1161"/>
            <ac:picMk id="7" creationId="{0E7073B6-FDF7-F9A1-6093-B1DB4B149D6A}"/>
          </ac:picMkLst>
        </pc:picChg>
      </pc:sldChg>
      <pc:sldChg chg="new">
        <pc:chgData name="Melanie Pope" userId="1c3e527e-1a68-4b84-9286-6cf83ebc2165" providerId="ADAL" clId="{819EADCB-53EF-4A53-8E54-AFB63E2E7F21}" dt="2024-07-01T19:25:59.400" v="1457" actId="680"/>
        <pc:sldMkLst>
          <pc:docMk/>
          <pc:sldMk cId="434757777" sldId="1162"/>
        </pc:sldMkLst>
      </pc:sldChg>
      <pc:sldMasterChg chg="delSldLayout">
        <pc:chgData name="Melanie Pope" userId="1c3e527e-1a68-4b84-9286-6cf83ebc2165" providerId="ADAL" clId="{819EADCB-53EF-4A53-8E54-AFB63E2E7F21}" dt="2024-07-01T19:05:59.050" v="1264" actId="47"/>
        <pc:sldMasterMkLst>
          <pc:docMk/>
          <pc:sldMasterMk cId="2852761611" sldId="2147483682"/>
        </pc:sldMasterMkLst>
        <pc:sldLayoutChg chg="del">
          <pc:chgData name="Melanie Pope" userId="1c3e527e-1a68-4b84-9286-6cf83ebc2165" providerId="ADAL" clId="{819EADCB-53EF-4A53-8E54-AFB63E2E7F21}" dt="2024-07-01T19:05:59.050" v="1264" actId="47"/>
          <pc:sldLayoutMkLst>
            <pc:docMk/>
            <pc:sldMasterMk cId="2852761611" sldId="2147483682"/>
            <pc:sldLayoutMk cId="195285041" sldId="2147483692"/>
          </pc:sldLayoutMkLst>
        </pc:sldLayoutChg>
      </pc:sldMasterChg>
    </pc:docChg>
  </pc:docChgLst>
  <pc:docChgLst>
    <pc:chgData name="Melanie Pope" userId="1c3e527e-1a68-4b84-9286-6cf83ebc2165" providerId="ADAL" clId="{BAF8A72B-3A98-424F-A8DD-780E75020568}"/>
    <pc:docChg chg="custSel delSld modSld sldOrd delMainMaster">
      <pc:chgData name="Melanie Pope" userId="1c3e527e-1a68-4b84-9286-6cf83ebc2165" providerId="ADAL" clId="{BAF8A72B-3A98-424F-A8DD-780E75020568}" dt="2024-07-02T16:46:54.556" v="495" actId="20577"/>
      <pc:docMkLst>
        <pc:docMk/>
      </pc:docMkLst>
      <pc:sldChg chg="del">
        <pc:chgData name="Melanie Pope" userId="1c3e527e-1a68-4b84-9286-6cf83ebc2165" providerId="ADAL" clId="{BAF8A72B-3A98-424F-A8DD-780E75020568}" dt="2024-07-02T16:38:55.217" v="441" actId="47"/>
        <pc:sldMkLst>
          <pc:docMk/>
          <pc:sldMk cId="358899878" sldId="261"/>
        </pc:sldMkLst>
      </pc:sldChg>
      <pc:sldChg chg="del">
        <pc:chgData name="Melanie Pope" userId="1c3e527e-1a68-4b84-9286-6cf83ebc2165" providerId="ADAL" clId="{BAF8A72B-3A98-424F-A8DD-780E75020568}" dt="2024-07-02T16:39:00.019" v="465" actId="47"/>
        <pc:sldMkLst>
          <pc:docMk/>
          <pc:sldMk cId="3965990209" sldId="269"/>
        </pc:sldMkLst>
      </pc:sldChg>
      <pc:sldChg chg="del">
        <pc:chgData name="Melanie Pope" userId="1c3e527e-1a68-4b84-9286-6cf83ebc2165" providerId="ADAL" clId="{BAF8A72B-3A98-424F-A8DD-780E75020568}" dt="2024-07-02T16:38:54.391" v="436" actId="47"/>
        <pc:sldMkLst>
          <pc:docMk/>
          <pc:sldMk cId="2074953005" sldId="270"/>
        </pc:sldMkLst>
      </pc:sldChg>
      <pc:sldChg chg="del">
        <pc:chgData name="Melanie Pope" userId="1c3e527e-1a68-4b84-9286-6cf83ebc2165" providerId="ADAL" clId="{BAF8A72B-3A98-424F-A8DD-780E75020568}" dt="2024-07-02T16:38:55.978" v="445" actId="47"/>
        <pc:sldMkLst>
          <pc:docMk/>
          <pc:sldMk cId="702495060" sldId="272"/>
        </pc:sldMkLst>
      </pc:sldChg>
      <pc:sldChg chg="del">
        <pc:chgData name="Melanie Pope" userId="1c3e527e-1a68-4b84-9286-6cf83ebc2165" providerId="ADAL" clId="{BAF8A72B-3A98-424F-A8DD-780E75020568}" dt="2024-07-02T16:39:03.116" v="475" actId="47"/>
        <pc:sldMkLst>
          <pc:docMk/>
          <pc:sldMk cId="3082884031" sldId="273"/>
        </pc:sldMkLst>
      </pc:sldChg>
      <pc:sldChg chg="del">
        <pc:chgData name="Melanie Pope" userId="1c3e527e-1a68-4b84-9286-6cf83ebc2165" providerId="ADAL" clId="{BAF8A72B-3A98-424F-A8DD-780E75020568}" dt="2024-07-02T16:39:03.644" v="476" actId="47"/>
        <pc:sldMkLst>
          <pc:docMk/>
          <pc:sldMk cId="1703305564" sldId="274"/>
        </pc:sldMkLst>
      </pc:sldChg>
      <pc:sldChg chg="del">
        <pc:chgData name="Melanie Pope" userId="1c3e527e-1a68-4b84-9286-6cf83ebc2165" providerId="ADAL" clId="{BAF8A72B-3A98-424F-A8DD-780E75020568}" dt="2024-07-02T16:38:59.779" v="464" actId="47"/>
        <pc:sldMkLst>
          <pc:docMk/>
          <pc:sldMk cId="1830317974" sldId="275"/>
        </pc:sldMkLst>
      </pc:sldChg>
      <pc:sldChg chg="del">
        <pc:chgData name="Melanie Pope" userId="1c3e527e-1a68-4b84-9286-6cf83ebc2165" providerId="ADAL" clId="{BAF8A72B-3A98-424F-A8DD-780E75020568}" dt="2024-07-02T16:38:59.245" v="462" actId="47"/>
        <pc:sldMkLst>
          <pc:docMk/>
          <pc:sldMk cId="3393139640" sldId="284"/>
        </pc:sldMkLst>
      </pc:sldChg>
      <pc:sldChg chg="del">
        <pc:chgData name="Melanie Pope" userId="1c3e527e-1a68-4b84-9286-6cf83ebc2165" providerId="ADAL" clId="{BAF8A72B-3A98-424F-A8DD-780E75020568}" dt="2024-07-02T16:38:53.733" v="433" actId="47"/>
        <pc:sldMkLst>
          <pc:docMk/>
          <pc:sldMk cId="748408673" sldId="285"/>
        </pc:sldMkLst>
      </pc:sldChg>
      <pc:sldChg chg="del">
        <pc:chgData name="Melanie Pope" userId="1c3e527e-1a68-4b84-9286-6cf83ebc2165" providerId="ADAL" clId="{BAF8A72B-3A98-424F-A8DD-780E75020568}" dt="2024-07-02T16:38:56.346" v="447" actId="47"/>
        <pc:sldMkLst>
          <pc:docMk/>
          <pc:sldMk cId="2675734321" sldId="288"/>
        </pc:sldMkLst>
      </pc:sldChg>
      <pc:sldChg chg="del">
        <pc:chgData name="Melanie Pope" userId="1c3e527e-1a68-4b84-9286-6cf83ebc2165" providerId="ADAL" clId="{BAF8A72B-3A98-424F-A8DD-780E75020568}" dt="2024-07-02T16:38:56.898" v="450" actId="47"/>
        <pc:sldMkLst>
          <pc:docMk/>
          <pc:sldMk cId="1484590048" sldId="290"/>
        </pc:sldMkLst>
      </pc:sldChg>
      <pc:sldChg chg="del">
        <pc:chgData name="Melanie Pope" userId="1c3e527e-1a68-4b84-9286-6cf83ebc2165" providerId="ADAL" clId="{BAF8A72B-3A98-424F-A8DD-780E75020568}" dt="2024-07-02T16:39:02.307" v="473" actId="47"/>
        <pc:sldMkLst>
          <pc:docMk/>
          <pc:sldMk cId="2371208038" sldId="293"/>
        </pc:sldMkLst>
      </pc:sldChg>
      <pc:sldChg chg="del">
        <pc:chgData name="Melanie Pope" userId="1c3e527e-1a68-4b84-9286-6cf83ebc2165" providerId="ADAL" clId="{BAF8A72B-3A98-424F-A8DD-780E75020568}" dt="2024-07-02T16:39:00.196" v="466" actId="47"/>
        <pc:sldMkLst>
          <pc:docMk/>
          <pc:sldMk cId="798921268" sldId="297"/>
        </pc:sldMkLst>
      </pc:sldChg>
      <pc:sldChg chg="del">
        <pc:chgData name="Melanie Pope" userId="1c3e527e-1a68-4b84-9286-6cf83ebc2165" providerId="ADAL" clId="{BAF8A72B-3A98-424F-A8DD-780E75020568}" dt="2024-07-02T16:39:00.413" v="467" actId="47"/>
        <pc:sldMkLst>
          <pc:docMk/>
          <pc:sldMk cId="1485159227" sldId="300"/>
        </pc:sldMkLst>
      </pc:sldChg>
      <pc:sldChg chg="del">
        <pc:chgData name="Melanie Pope" userId="1c3e527e-1a68-4b84-9286-6cf83ebc2165" providerId="ADAL" clId="{BAF8A72B-3A98-424F-A8DD-780E75020568}" dt="2024-07-02T16:39:01.888" v="472" actId="47"/>
        <pc:sldMkLst>
          <pc:docMk/>
          <pc:sldMk cId="3325829604" sldId="303"/>
        </pc:sldMkLst>
      </pc:sldChg>
      <pc:sldChg chg="del">
        <pc:chgData name="Melanie Pope" userId="1c3e527e-1a68-4b84-9286-6cf83ebc2165" providerId="ADAL" clId="{BAF8A72B-3A98-424F-A8DD-780E75020568}" dt="2024-07-02T16:39:02.737" v="474" actId="47"/>
        <pc:sldMkLst>
          <pc:docMk/>
          <pc:sldMk cId="763484357" sldId="305"/>
        </pc:sldMkLst>
      </pc:sldChg>
      <pc:sldChg chg="del">
        <pc:chgData name="Melanie Pope" userId="1c3e527e-1a68-4b84-9286-6cf83ebc2165" providerId="ADAL" clId="{BAF8A72B-3A98-424F-A8DD-780E75020568}" dt="2024-07-02T16:38:52.997" v="429" actId="47"/>
        <pc:sldMkLst>
          <pc:docMk/>
          <pc:sldMk cId="2685923807" sldId="323"/>
        </pc:sldMkLst>
      </pc:sldChg>
      <pc:sldChg chg="del">
        <pc:chgData name="Melanie Pope" userId="1c3e527e-1a68-4b84-9286-6cf83ebc2165" providerId="ADAL" clId="{BAF8A72B-3A98-424F-A8DD-780E75020568}" dt="2024-07-02T16:38:53.369" v="431" actId="47"/>
        <pc:sldMkLst>
          <pc:docMk/>
          <pc:sldMk cId="2539463237" sldId="325"/>
        </pc:sldMkLst>
      </pc:sldChg>
      <pc:sldChg chg="del">
        <pc:chgData name="Melanie Pope" userId="1c3e527e-1a68-4b84-9286-6cf83ebc2165" providerId="ADAL" clId="{BAF8A72B-3A98-424F-A8DD-780E75020568}" dt="2024-07-02T16:39:00.608" v="468" actId="47"/>
        <pc:sldMkLst>
          <pc:docMk/>
          <pc:sldMk cId="385235069" sldId="327"/>
        </pc:sldMkLst>
      </pc:sldChg>
      <pc:sldChg chg="del">
        <pc:chgData name="Melanie Pope" userId="1c3e527e-1a68-4b84-9286-6cf83ebc2165" providerId="ADAL" clId="{BAF8A72B-3A98-424F-A8DD-780E75020568}" dt="2024-07-02T16:38:57.467" v="453" actId="47"/>
        <pc:sldMkLst>
          <pc:docMk/>
          <pc:sldMk cId="1442912628" sldId="328"/>
        </pc:sldMkLst>
      </pc:sldChg>
      <pc:sldChg chg="del">
        <pc:chgData name="Melanie Pope" userId="1c3e527e-1a68-4b84-9286-6cf83ebc2165" providerId="ADAL" clId="{BAF8A72B-3A98-424F-A8DD-780E75020568}" dt="2024-07-02T16:38:56.557" v="448" actId="47"/>
        <pc:sldMkLst>
          <pc:docMk/>
          <pc:sldMk cId="1379714828" sldId="329"/>
        </pc:sldMkLst>
      </pc:sldChg>
      <pc:sldChg chg="del">
        <pc:chgData name="Melanie Pope" userId="1c3e527e-1a68-4b84-9286-6cf83ebc2165" providerId="ADAL" clId="{BAF8A72B-3A98-424F-A8DD-780E75020568}" dt="2024-07-02T16:38:51.656" v="424" actId="47"/>
        <pc:sldMkLst>
          <pc:docMk/>
          <pc:sldMk cId="3215142162" sldId="336"/>
        </pc:sldMkLst>
      </pc:sldChg>
      <pc:sldChg chg="del">
        <pc:chgData name="Melanie Pope" userId="1c3e527e-1a68-4b84-9286-6cf83ebc2165" providerId="ADAL" clId="{BAF8A72B-3A98-424F-A8DD-780E75020568}" dt="2024-07-02T16:38:52.555" v="427" actId="47"/>
        <pc:sldMkLst>
          <pc:docMk/>
          <pc:sldMk cId="231420312" sldId="337"/>
        </pc:sldMkLst>
      </pc:sldChg>
      <pc:sldChg chg="del">
        <pc:chgData name="Melanie Pope" userId="1c3e527e-1a68-4b84-9286-6cf83ebc2165" providerId="ADAL" clId="{BAF8A72B-3A98-424F-A8DD-780E75020568}" dt="2024-07-02T16:39:00.838" v="469" actId="47"/>
        <pc:sldMkLst>
          <pc:docMk/>
          <pc:sldMk cId="2037590463" sldId="338"/>
        </pc:sldMkLst>
      </pc:sldChg>
      <pc:sldChg chg="del">
        <pc:chgData name="Melanie Pope" userId="1c3e527e-1a68-4b84-9286-6cf83ebc2165" providerId="ADAL" clId="{BAF8A72B-3A98-424F-A8DD-780E75020568}" dt="2024-07-02T16:38:55.772" v="444" actId="47"/>
        <pc:sldMkLst>
          <pc:docMk/>
          <pc:sldMk cId="1394142753" sldId="339"/>
        </pc:sldMkLst>
      </pc:sldChg>
      <pc:sldChg chg="del">
        <pc:chgData name="Melanie Pope" userId="1c3e527e-1a68-4b84-9286-6cf83ebc2165" providerId="ADAL" clId="{BAF8A72B-3A98-424F-A8DD-780E75020568}" dt="2024-07-02T16:38:56.735" v="449" actId="47"/>
        <pc:sldMkLst>
          <pc:docMk/>
          <pc:sldMk cId="707351394" sldId="340"/>
        </pc:sldMkLst>
      </pc:sldChg>
      <pc:sldChg chg="del">
        <pc:chgData name="Melanie Pope" userId="1c3e527e-1a68-4b84-9286-6cf83ebc2165" providerId="ADAL" clId="{BAF8A72B-3A98-424F-A8DD-780E75020568}" dt="2024-07-02T16:38:52.783" v="428" actId="47"/>
        <pc:sldMkLst>
          <pc:docMk/>
          <pc:sldMk cId="3943570589" sldId="341"/>
        </pc:sldMkLst>
      </pc:sldChg>
      <pc:sldChg chg="modSp mod">
        <pc:chgData name="Melanie Pope" userId="1c3e527e-1a68-4b84-9286-6cf83ebc2165" providerId="ADAL" clId="{BAF8A72B-3A98-424F-A8DD-780E75020568}" dt="2024-07-02T16:32:44.706" v="406" actId="20577"/>
        <pc:sldMkLst>
          <pc:docMk/>
          <pc:sldMk cId="4184606957" sldId="342"/>
        </pc:sldMkLst>
        <pc:spChg chg="mod">
          <ac:chgData name="Melanie Pope" userId="1c3e527e-1a68-4b84-9286-6cf83ebc2165" providerId="ADAL" clId="{BAF8A72B-3A98-424F-A8DD-780E75020568}" dt="2024-07-02T16:32:44.706" v="406" actId="20577"/>
          <ac:spMkLst>
            <pc:docMk/>
            <pc:sldMk cId="4184606957" sldId="342"/>
            <ac:spMk id="5" creationId="{F5B252FB-6D45-433E-BF8F-1C6C982C158D}"/>
          </ac:spMkLst>
        </pc:spChg>
      </pc:sldChg>
      <pc:sldChg chg="del">
        <pc:chgData name="Melanie Pope" userId="1c3e527e-1a68-4b84-9286-6cf83ebc2165" providerId="ADAL" clId="{BAF8A72B-3A98-424F-A8DD-780E75020568}" dt="2024-07-02T16:38:53.558" v="432" actId="47"/>
        <pc:sldMkLst>
          <pc:docMk/>
          <pc:sldMk cId="3026707925" sldId="343"/>
        </pc:sldMkLst>
      </pc:sldChg>
      <pc:sldChg chg="del">
        <pc:chgData name="Melanie Pope" userId="1c3e527e-1a68-4b84-9286-6cf83ebc2165" providerId="ADAL" clId="{BAF8A72B-3A98-424F-A8DD-780E75020568}" dt="2024-07-02T16:38:54.481" v="437" actId="47"/>
        <pc:sldMkLst>
          <pc:docMk/>
          <pc:sldMk cId="3220492653" sldId="345"/>
        </pc:sldMkLst>
      </pc:sldChg>
      <pc:sldChg chg="del">
        <pc:chgData name="Melanie Pope" userId="1c3e527e-1a68-4b84-9286-6cf83ebc2165" providerId="ADAL" clId="{BAF8A72B-3A98-424F-A8DD-780E75020568}" dt="2024-07-02T16:38:53.168" v="430" actId="47"/>
        <pc:sldMkLst>
          <pc:docMk/>
          <pc:sldMk cId="943163283" sldId="346"/>
        </pc:sldMkLst>
      </pc:sldChg>
      <pc:sldChg chg="del">
        <pc:chgData name="Melanie Pope" userId="1c3e527e-1a68-4b84-9286-6cf83ebc2165" providerId="ADAL" clId="{BAF8A72B-3A98-424F-A8DD-780E75020568}" dt="2024-07-02T16:38:54.664" v="438" actId="47"/>
        <pc:sldMkLst>
          <pc:docMk/>
          <pc:sldMk cId="3418274086" sldId="348"/>
        </pc:sldMkLst>
      </pc:sldChg>
      <pc:sldChg chg="del">
        <pc:chgData name="Melanie Pope" userId="1c3e527e-1a68-4b84-9286-6cf83ebc2165" providerId="ADAL" clId="{BAF8A72B-3A98-424F-A8DD-780E75020568}" dt="2024-07-02T16:38:54.868" v="439" actId="47"/>
        <pc:sldMkLst>
          <pc:docMk/>
          <pc:sldMk cId="2179807011" sldId="351"/>
        </pc:sldMkLst>
      </pc:sldChg>
      <pc:sldChg chg="del">
        <pc:chgData name="Melanie Pope" userId="1c3e527e-1a68-4b84-9286-6cf83ebc2165" providerId="ADAL" clId="{BAF8A72B-3A98-424F-A8DD-780E75020568}" dt="2024-07-02T16:38:58.284" v="457" actId="47"/>
        <pc:sldMkLst>
          <pc:docMk/>
          <pc:sldMk cId="4206830182" sldId="352"/>
        </pc:sldMkLst>
      </pc:sldChg>
      <pc:sldChg chg="del">
        <pc:chgData name="Melanie Pope" userId="1c3e527e-1a68-4b84-9286-6cf83ebc2165" providerId="ADAL" clId="{BAF8A72B-3A98-424F-A8DD-780E75020568}" dt="2024-07-02T16:38:55.052" v="440" actId="47"/>
        <pc:sldMkLst>
          <pc:docMk/>
          <pc:sldMk cId="255913422" sldId="356"/>
        </pc:sldMkLst>
      </pc:sldChg>
      <pc:sldChg chg="del">
        <pc:chgData name="Melanie Pope" userId="1c3e527e-1a68-4b84-9286-6cf83ebc2165" providerId="ADAL" clId="{BAF8A72B-3A98-424F-A8DD-780E75020568}" dt="2024-07-02T16:38:53.948" v="434" actId="47"/>
        <pc:sldMkLst>
          <pc:docMk/>
          <pc:sldMk cId="125957017" sldId="361"/>
        </pc:sldMkLst>
      </pc:sldChg>
      <pc:sldChg chg="del">
        <pc:chgData name="Melanie Pope" userId="1c3e527e-1a68-4b84-9286-6cf83ebc2165" providerId="ADAL" clId="{BAF8A72B-3A98-424F-A8DD-780E75020568}" dt="2024-07-02T16:38:54.131" v="435" actId="47"/>
        <pc:sldMkLst>
          <pc:docMk/>
          <pc:sldMk cId="4033168643" sldId="362"/>
        </pc:sldMkLst>
      </pc:sldChg>
      <pc:sldChg chg="del">
        <pc:chgData name="Melanie Pope" userId="1c3e527e-1a68-4b84-9286-6cf83ebc2165" providerId="ADAL" clId="{BAF8A72B-3A98-424F-A8DD-780E75020568}" dt="2024-07-02T16:38:55.396" v="442" actId="47"/>
        <pc:sldMkLst>
          <pc:docMk/>
          <pc:sldMk cId="1462710748" sldId="366"/>
        </pc:sldMkLst>
      </pc:sldChg>
      <pc:sldChg chg="del">
        <pc:chgData name="Melanie Pope" userId="1c3e527e-1a68-4b84-9286-6cf83ebc2165" providerId="ADAL" clId="{BAF8A72B-3A98-424F-A8DD-780E75020568}" dt="2024-07-02T16:38:55.585" v="443" actId="47"/>
        <pc:sldMkLst>
          <pc:docMk/>
          <pc:sldMk cId="4293517699" sldId="367"/>
        </pc:sldMkLst>
      </pc:sldChg>
      <pc:sldChg chg="modSp mod">
        <pc:chgData name="Melanie Pope" userId="1c3e527e-1a68-4b84-9286-6cf83ebc2165" providerId="ADAL" clId="{BAF8A72B-3A98-424F-A8DD-780E75020568}" dt="2024-07-02T16:17:57.023" v="159" actId="20577"/>
        <pc:sldMkLst>
          <pc:docMk/>
          <pc:sldMk cId="1146135167" sldId="369"/>
        </pc:sldMkLst>
        <pc:spChg chg="mod">
          <ac:chgData name="Melanie Pope" userId="1c3e527e-1a68-4b84-9286-6cf83ebc2165" providerId="ADAL" clId="{BAF8A72B-3A98-424F-A8DD-780E75020568}" dt="2024-07-02T16:17:57.023" v="159" actId="20577"/>
          <ac:spMkLst>
            <pc:docMk/>
            <pc:sldMk cId="1146135167" sldId="369"/>
            <ac:spMk id="5" creationId="{F5B252FB-6D45-433E-BF8F-1C6C982C158D}"/>
          </ac:spMkLst>
        </pc:spChg>
      </pc:sldChg>
      <pc:sldChg chg="del">
        <pc:chgData name="Melanie Pope" userId="1c3e527e-1a68-4b84-9286-6cf83ebc2165" providerId="ADAL" clId="{BAF8A72B-3A98-424F-A8DD-780E75020568}" dt="2024-07-02T16:38:52.027" v="425" actId="47"/>
        <pc:sldMkLst>
          <pc:docMk/>
          <pc:sldMk cId="1527600239" sldId="373"/>
        </pc:sldMkLst>
      </pc:sldChg>
      <pc:sldChg chg="del">
        <pc:chgData name="Melanie Pope" userId="1c3e527e-1a68-4b84-9286-6cf83ebc2165" providerId="ADAL" clId="{BAF8A72B-3A98-424F-A8DD-780E75020568}" dt="2024-07-02T16:38:58.080" v="456" actId="47"/>
        <pc:sldMkLst>
          <pc:docMk/>
          <pc:sldMk cId="4190981637" sldId="374"/>
        </pc:sldMkLst>
      </pc:sldChg>
      <pc:sldChg chg="del">
        <pc:chgData name="Melanie Pope" userId="1c3e527e-1a68-4b84-9286-6cf83ebc2165" providerId="ADAL" clId="{BAF8A72B-3A98-424F-A8DD-780E75020568}" dt="2024-07-02T16:38:59.485" v="463" actId="47"/>
        <pc:sldMkLst>
          <pc:docMk/>
          <pc:sldMk cId="3473910151" sldId="375"/>
        </pc:sldMkLst>
      </pc:sldChg>
      <pc:sldChg chg="modSp mod">
        <pc:chgData name="Melanie Pope" userId="1c3e527e-1a68-4b84-9286-6cf83ebc2165" providerId="ADAL" clId="{BAF8A72B-3A98-424F-A8DD-780E75020568}" dt="2024-07-02T16:46:54.556" v="495" actId="20577"/>
        <pc:sldMkLst>
          <pc:docMk/>
          <pc:sldMk cId="1836398268" sldId="376"/>
        </pc:sldMkLst>
        <pc:spChg chg="mod">
          <ac:chgData name="Melanie Pope" userId="1c3e527e-1a68-4b84-9286-6cf83ebc2165" providerId="ADAL" clId="{BAF8A72B-3A98-424F-A8DD-780E75020568}" dt="2024-07-02T16:46:54.556" v="495" actId="20577"/>
          <ac:spMkLst>
            <pc:docMk/>
            <pc:sldMk cId="1836398268" sldId="376"/>
            <ac:spMk id="4" creationId="{F9B323E2-F1C5-402D-A1AF-46E267066060}"/>
          </ac:spMkLst>
        </pc:spChg>
        <pc:spChg chg="mod">
          <ac:chgData name="Melanie Pope" userId="1c3e527e-1a68-4b84-9286-6cf83ebc2165" providerId="ADAL" clId="{BAF8A72B-3A98-424F-A8DD-780E75020568}" dt="2024-07-02T16:46:05.684" v="483" actId="313"/>
          <ac:spMkLst>
            <pc:docMk/>
            <pc:sldMk cId="1836398268" sldId="376"/>
            <ac:spMk id="5" creationId="{F5B252FB-6D45-433E-BF8F-1C6C982C158D}"/>
          </ac:spMkLst>
        </pc:spChg>
      </pc:sldChg>
      <pc:sldChg chg="del">
        <pc:chgData name="Melanie Pope" userId="1c3e527e-1a68-4b84-9286-6cf83ebc2165" providerId="ADAL" clId="{BAF8A72B-3A98-424F-A8DD-780E75020568}" dt="2024-07-02T16:14:13.298" v="63" actId="47"/>
        <pc:sldMkLst>
          <pc:docMk/>
          <pc:sldMk cId="2702276676" sldId="391"/>
        </pc:sldMkLst>
      </pc:sldChg>
      <pc:sldChg chg="del">
        <pc:chgData name="Melanie Pope" userId="1c3e527e-1a68-4b84-9286-6cf83ebc2165" providerId="ADAL" clId="{BAF8A72B-3A98-424F-A8DD-780E75020568}" dt="2024-07-02T16:38:57.272" v="452" actId="47"/>
        <pc:sldMkLst>
          <pc:docMk/>
          <pc:sldMk cId="3202468139" sldId="393"/>
        </pc:sldMkLst>
      </pc:sldChg>
      <pc:sldChg chg="del">
        <pc:chgData name="Melanie Pope" userId="1c3e527e-1a68-4b84-9286-6cf83ebc2165" providerId="ADAL" clId="{BAF8A72B-3A98-424F-A8DD-780E75020568}" dt="2024-07-02T16:38:57.680" v="454" actId="47"/>
        <pc:sldMkLst>
          <pc:docMk/>
          <pc:sldMk cId="990886605" sldId="396"/>
        </pc:sldMkLst>
      </pc:sldChg>
      <pc:sldChg chg="del">
        <pc:chgData name="Melanie Pope" userId="1c3e527e-1a68-4b84-9286-6cf83ebc2165" providerId="ADAL" clId="{BAF8A72B-3A98-424F-A8DD-780E75020568}" dt="2024-07-02T16:39:01.028" v="470" actId="47"/>
        <pc:sldMkLst>
          <pc:docMk/>
          <pc:sldMk cId="1025192590" sldId="397"/>
        </pc:sldMkLst>
      </pc:sldChg>
      <pc:sldChg chg="addSp delSp modSp mod setBg">
        <pc:chgData name="Melanie Pope" userId="1c3e527e-1a68-4b84-9286-6cf83ebc2165" providerId="ADAL" clId="{BAF8A72B-3A98-424F-A8DD-780E75020568}" dt="2024-07-02T16:33:53.656" v="423" actId="20577"/>
        <pc:sldMkLst>
          <pc:docMk/>
          <pc:sldMk cId="2433477598" sldId="398"/>
        </pc:sldMkLst>
        <pc:spChg chg="mod">
          <ac:chgData name="Melanie Pope" userId="1c3e527e-1a68-4b84-9286-6cf83ebc2165" providerId="ADAL" clId="{BAF8A72B-3A98-424F-A8DD-780E75020568}" dt="2024-07-02T16:08:51.946" v="3" actId="2711"/>
          <ac:spMkLst>
            <pc:docMk/>
            <pc:sldMk cId="2433477598" sldId="398"/>
            <ac:spMk id="4" creationId="{F9B323E2-F1C5-402D-A1AF-46E267066060}"/>
          </ac:spMkLst>
        </pc:spChg>
        <pc:spChg chg="mod">
          <ac:chgData name="Melanie Pope" userId="1c3e527e-1a68-4b84-9286-6cf83ebc2165" providerId="ADAL" clId="{BAF8A72B-3A98-424F-A8DD-780E75020568}" dt="2024-07-02T16:33:53.656" v="423" actId="20577"/>
          <ac:spMkLst>
            <pc:docMk/>
            <pc:sldMk cId="2433477598" sldId="398"/>
            <ac:spMk id="5" creationId="{F5B252FB-6D45-433E-BF8F-1C6C982C158D}"/>
          </ac:spMkLst>
        </pc:spChg>
        <pc:picChg chg="del">
          <ac:chgData name="Melanie Pope" userId="1c3e527e-1a68-4b84-9286-6cf83ebc2165" providerId="ADAL" clId="{BAF8A72B-3A98-424F-A8DD-780E75020568}" dt="2024-07-02T16:08:30.866" v="0" actId="478"/>
          <ac:picMkLst>
            <pc:docMk/>
            <pc:sldMk cId="2433477598" sldId="398"/>
            <ac:picMk id="2" creationId="{53EEE05F-825F-A951-D2C5-0FAA0BAC4B4A}"/>
          </ac:picMkLst>
        </pc:picChg>
        <pc:picChg chg="add mod">
          <ac:chgData name="Melanie Pope" userId="1c3e527e-1a68-4b84-9286-6cf83ebc2165" providerId="ADAL" clId="{BAF8A72B-3A98-424F-A8DD-780E75020568}" dt="2024-07-02T16:08:39.861" v="1"/>
          <ac:picMkLst>
            <pc:docMk/>
            <pc:sldMk cId="2433477598" sldId="398"/>
            <ac:picMk id="3" creationId="{6FB3B37D-E08C-6BA8-721C-91C7A7808FDF}"/>
          </ac:picMkLst>
        </pc:picChg>
        <pc:cxnChg chg="add">
          <ac:chgData name="Melanie Pope" userId="1c3e527e-1a68-4b84-9286-6cf83ebc2165" providerId="ADAL" clId="{BAF8A72B-3A98-424F-A8DD-780E75020568}" dt="2024-07-02T16:08:45.109" v="2" actId="26606"/>
          <ac:cxnSpMkLst>
            <pc:docMk/>
            <pc:sldMk cId="2433477598" sldId="398"/>
            <ac:cxnSpMk id="10" creationId="{FC23E3B9-5ABF-58B3-E2B0-E9A5DAA90037}"/>
          </ac:cxnSpMkLst>
        </pc:cxnChg>
      </pc:sldChg>
      <pc:sldChg chg="del">
        <pc:chgData name="Melanie Pope" userId="1c3e527e-1a68-4b84-9286-6cf83ebc2165" providerId="ADAL" clId="{BAF8A72B-3A98-424F-A8DD-780E75020568}" dt="2024-07-02T16:38:57.873" v="455" actId="47"/>
        <pc:sldMkLst>
          <pc:docMk/>
          <pc:sldMk cId="2422990212" sldId="399"/>
        </pc:sldMkLst>
      </pc:sldChg>
      <pc:sldChg chg="del">
        <pc:chgData name="Melanie Pope" userId="1c3e527e-1a68-4b84-9286-6cf83ebc2165" providerId="ADAL" clId="{BAF8A72B-3A98-424F-A8DD-780E75020568}" dt="2024-07-02T16:39:04.618" v="477" actId="47"/>
        <pc:sldMkLst>
          <pc:docMk/>
          <pc:sldMk cId="4119189749" sldId="400"/>
        </pc:sldMkLst>
      </pc:sldChg>
      <pc:sldChg chg="del">
        <pc:chgData name="Melanie Pope" userId="1c3e527e-1a68-4b84-9286-6cf83ebc2165" providerId="ADAL" clId="{BAF8A72B-3A98-424F-A8DD-780E75020568}" dt="2024-07-02T16:38:58.500" v="458" actId="47"/>
        <pc:sldMkLst>
          <pc:docMk/>
          <pc:sldMk cId="763304860" sldId="401"/>
        </pc:sldMkLst>
      </pc:sldChg>
      <pc:sldChg chg="del">
        <pc:chgData name="Melanie Pope" userId="1c3e527e-1a68-4b84-9286-6cf83ebc2165" providerId="ADAL" clId="{BAF8A72B-3A98-424F-A8DD-780E75020568}" dt="2024-07-02T16:38:58.684" v="459" actId="47"/>
        <pc:sldMkLst>
          <pc:docMk/>
          <pc:sldMk cId="244962675" sldId="402"/>
        </pc:sldMkLst>
      </pc:sldChg>
      <pc:sldChg chg="del">
        <pc:chgData name="Melanie Pope" userId="1c3e527e-1a68-4b84-9286-6cf83ebc2165" providerId="ADAL" clId="{BAF8A72B-3A98-424F-A8DD-780E75020568}" dt="2024-07-02T16:38:58.854" v="460" actId="47"/>
        <pc:sldMkLst>
          <pc:docMk/>
          <pc:sldMk cId="447130842" sldId="403"/>
        </pc:sldMkLst>
      </pc:sldChg>
      <pc:sldChg chg="del">
        <pc:chgData name="Melanie Pope" userId="1c3e527e-1a68-4b84-9286-6cf83ebc2165" providerId="ADAL" clId="{BAF8A72B-3A98-424F-A8DD-780E75020568}" dt="2024-07-02T16:38:56.198" v="446" actId="47"/>
        <pc:sldMkLst>
          <pc:docMk/>
          <pc:sldMk cId="1124702805" sldId="404"/>
        </pc:sldMkLst>
      </pc:sldChg>
      <pc:sldChg chg="del">
        <pc:chgData name="Melanie Pope" userId="1c3e527e-1a68-4b84-9286-6cf83ebc2165" providerId="ADAL" clId="{BAF8A72B-3A98-424F-A8DD-780E75020568}" dt="2024-07-02T16:38:57.088" v="451" actId="47"/>
        <pc:sldMkLst>
          <pc:docMk/>
          <pc:sldMk cId="2340169555" sldId="405"/>
        </pc:sldMkLst>
      </pc:sldChg>
      <pc:sldChg chg="del">
        <pc:chgData name="Melanie Pope" userId="1c3e527e-1a68-4b84-9286-6cf83ebc2165" providerId="ADAL" clId="{BAF8A72B-3A98-424F-A8DD-780E75020568}" dt="2024-07-02T16:39:01.413" v="471" actId="47"/>
        <pc:sldMkLst>
          <pc:docMk/>
          <pc:sldMk cId="3382660359" sldId="406"/>
        </pc:sldMkLst>
      </pc:sldChg>
      <pc:sldChg chg="del">
        <pc:chgData name="Melanie Pope" userId="1c3e527e-1a68-4b84-9286-6cf83ebc2165" providerId="ADAL" clId="{BAF8A72B-3A98-424F-A8DD-780E75020568}" dt="2024-07-02T16:14:14.069" v="64" actId="47"/>
        <pc:sldMkLst>
          <pc:docMk/>
          <pc:sldMk cId="1449881479" sldId="407"/>
        </pc:sldMkLst>
      </pc:sldChg>
      <pc:sldChg chg="del">
        <pc:chgData name="Melanie Pope" userId="1c3e527e-1a68-4b84-9286-6cf83ebc2165" providerId="ADAL" clId="{BAF8A72B-3A98-424F-A8DD-780E75020568}" dt="2024-07-02T16:38:52.338" v="426" actId="47"/>
        <pc:sldMkLst>
          <pc:docMk/>
          <pc:sldMk cId="4213736401" sldId="407"/>
        </pc:sldMkLst>
      </pc:sldChg>
      <pc:sldChg chg="modSp mod">
        <pc:chgData name="Melanie Pope" userId="1c3e527e-1a68-4b84-9286-6cf83ebc2165" providerId="ADAL" clId="{BAF8A72B-3A98-424F-A8DD-780E75020568}" dt="2024-07-02T16:30:42.655" v="373" actId="948"/>
        <pc:sldMkLst>
          <pc:docMk/>
          <pc:sldMk cId="3144682426" sldId="1128"/>
        </pc:sldMkLst>
        <pc:spChg chg="mod">
          <ac:chgData name="Melanie Pope" userId="1c3e527e-1a68-4b84-9286-6cf83ebc2165" providerId="ADAL" clId="{BAF8A72B-3A98-424F-A8DD-780E75020568}" dt="2024-07-02T16:30:42.655" v="373" actId="948"/>
          <ac:spMkLst>
            <pc:docMk/>
            <pc:sldMk cId="3144682426" sldId="1128"/>
            <ac:spMk id="5" creationId="{F5B252FB-6D45-433E-BF8F-1C6C982C158D}"/>
          </ac:spMkLst>
        </pc:spChg>
      </pc:sldChg>
      <pc:sldChg chg="ord">
        <pc:chgData name="Melanie Pope" userId="1c3e527e-1a68-4b84-9286-6cf83ebc2165" providerId="ADAL" clId="{BAF8A72B-3A98-424F-A8DD-780E75020568}" dt="2024-07-02T16:14:00.961" v="60"/>
        <pc:sldMkLst>
          <pc:docMk/>
          <pc:sldMk cId="3962621518" sldId="1130"/>
        </pc:sldMkLst>
      </pc:sldChg>
      <pc:sldChg chg="del">
        <pc:chgData name="Melanie Pope" userId="1c3e527e-1a68-4b84-9286-6cf83ebc2165" providerId="ADAL" clId="{BAF8A72B-3A98-424F-A8DD-780E75020568}" dt="2024-07-02T16:11:17.029" v="56" actId="47"/>
        <pc:sldMkLst>
          <pc:docMk/>
          <pc:sldMk cId="1072301312" sldId="1131"/>
        </pc:sldMkLst>
      </pc:sldChg>
      <pc:sldChg chg="modSp mod">
        <pc:chgData name="Melanie Pope" userId="1c3e527e-1a68-4b84-9286-6cf83ebc2165" providerId="ADAL" clId="{BAF8A72B-3A98-424F-A8DD-780E75020568}" dt="2024-07-02T16:31:47.963" v="374" actId="26606"/>
        <pc:sldMkLst>
          <pc:docMk/>
          <pc:sldMk cId="3895088738" sldId="1132"/>
        </pc:sldMkLst>
        <pc:graphicFrameChg chg="modGraphic">
          <ac:chgData name="Melanie Pope" userId="1c3e527e-1a68-4b84-9286-6cf83ebc2165" providerId="ADAL" clId="{BAF8A72B-3A98-424F-A8DD-780E75020568}" dt="2024-07-02T16:31:47.963" v="374" actId="26606"/>
          <ac:graphicFrameMkLst>
            <pc:docMk/>
            <pc:sldMk cId="3895088738" sldId="1132"/>
            <ac:graphicFrameMk id="9" creationId="{10632DC4-436A-FE54-998C-2740EBA16F63}"/>
          </ac:graphicFrameMkLst>
        </pc:graphicFrameChg>
      </pc:sldChg>
      <pc:sldChg chg="modSp mod">
        <pc:chgData name="Melanie Pope" userId="1c3e527e-1a68-4b84-9286-6cf83ebc2165" providerId="ADAL" clId="{BAF8A72B-3A98-424F-A8DD-780E75020568}" dt="2024-07-02T16:20:45.939" v="211" actId="20577"/>
        <pc:sldMkLst>
          <pc:docMk/>
          <pc:sldMk cId="1980183710" sldId="1133"/>
        </pc:sldMkLst>
        <pc:spChg chg="mod">
          <ac:chgData name="Melanie Pope" userId="1c3e527e-1a68-4b84-9286-6cf83ebc2165" providerId="ADAL" clId="{BAF8A72B-3A98-424F-A8DD-780E75020568}" dt="2024-07-02T16:20:45.939" v="211" actId="20577"/>
          <ac:spMkLst>
            <pc:docMk/>
            <pc:sldMk cId="1980183710" sldId="1133"/>
            <ac:spMk id="4" creationId="{F9B323E2-F1C5-402D-A1AF-46E267066060}"/>
          </ac:spMkLst>
        </pc:spChg>
      </pc:sldChg>
      <pc:sldChg chg="del">
        <pc:chgData name="Melanie Pope" userId="1c3e527e-1a68-4b84-9286-6cf83ebc2165" providerId="ADAL" clId="{BAF8A72B-3A98-424F-A8DD-780E75020568}" dt="2024-07-02T16:19:00.989" v="186" actId="47"/>
        <pc:sldMkLst>
          <pc:docMk/>
          <pc:sldMk cId="4175850840" sldId="1134"/>
        </pc:sldMkLst>
      </pc:sldChg>
      <pc:sldChg chg="modSp mod">
        <pc:chgData name="Melanie Pope" userId="1c3e527e-1a68-4b84-9286-6cf83ebc2165" providerId="ADAL" clId="{BAF8A72B-3A98-424F-A8DD-780E75020568}" dt="2024-07-02T16:22:27.563" v="353" actId="113"/>
        <pc:sldMkLst>
          <pc:docMk/>
          <pc:sldMk cId="857109173" sldId="1136"/>
        </pc:sldMkLst>
        <pc:spChg chg="mod">
          <ac:chgData name="Melanie Pope" userId="1c3e527e-1a68-4b84-9286-6cf83ebc2165" providerId="ADAL" clId="{BAF8A72B-3A98-424F-A8DD-780E75020568}" dt="2024-07-02T16:22:27.563" v="353" actId="113"/>
          <ac:spMkLst>
            <pc:docMk/>
            <pc:sldMk cId="857109173" sldId="1136"/>
            <ac:spMk id="8" creationId="{5FF269D5-E399-8437-E9EC-6D3967596801}"/>
          </ac:spMkLst>
        </pc:spChg>
      </pc:sldChg>
      <pc:sldChg chg="del">
        <pc:chgData name="Melanie Pope" userId="1c3e527e-1a68-4b84-9286-6cf83ebc2165" providerId="ADAL" clId="{BAF8A72B-3A98-424F-A8DD-780E75020568}" dt="2024-07-02T16:10:31.825" v="53" actId="47"/>
        <pc:sldMkLst>
          <pc:docMk/>
          <pc:sldMk cId="3398562702" sldId="1140"/>
        </pc:sldMkLst>
      </pc:sldChg>
      <pc:sldChg chg="del">
        <pc:chgData name="Melanie Pope" userId="1c3e527e-1a68-4b84-9286-6cf83ebc2165" providerId="ADAL" clId="{BAF8A72B-3A98-424F-A8DD-780E75020568}" dt="2024-07-02T16:10:32.843" v="54" actId="47"/>
        <pc:sldMkLst>
          <pc:docMk/>
          <pc:sldMk cId="136034981" sldId="1141"/>
        </pc:sldMkLst>
      </pc:sldChg>
      <pc:sldChg chg="del">
        <pc:chgData name="Melanie Pope" userId="1c3e527e-1a68-4b84-9286-6cf83ebc2165" providerId="ADAL" clId="{BAF8A72B-3A98-424F-A8DD-780E75020568}" dt="2024-07-02T16:10:33.792" v="55" actId="47"/>
        <pc:sldMkLst>
          <pc:docMk/>
          <pc:sldMk cId="4281447839" sldId="1142"/>
        </pc:sldMkLst>
      </pc:sldChg>
      <pc:sldChg chg="modSp mod ord">
        <pc:chgData name="Melanie Pope" userId="1c3e527e-1a68-4b84-9286-6cf83ebc2165" providerId="ADAL" clId="{BAF8A72B-3A98-424F-A8DD-780E75020568}" dt="2024-07-02T16:20:19.321" v="192" actId="313"/>
        <pc:sldMkLst>
          <pc:docMk/>
          <pc:sldMk cId="1103124557" sldId="1144"/>
        </pc:sldMkLst>
        <pc:spChg chg="mod">
          <ac:chgData name="Melanie Pope" userId="1c3e527e-1a68-4b84-9286-6cf83ebc2165" providerId="ADAL" clId="{BAF8A72B-3A98-424F-A8DD-780E75020568}" dt="2024-07-02T16:20:19.321" v="192" actId="313"/>
          <ac:spMkLst>
            <pc:docMk/>
            <pc:sldMk cId="1103124557" sldId="1144"/>
            <ac:spMk id="5" creationId="{F5B252FB-6D45-433E-BF8F-1C6C982C158D}"/>
          </ac:spMkLst>
        </pc:spChg>
      </pc:sldChg>
      <pc:sldChg chg="del">
        <pc:chgData name="Melanie Pope" userId="1c3e527e-1a68-4b84-9286-6cf83ebc2165" providerId="ADAL" clId="{BAF8A72B-3A98-424F-A8DD-780E75020568}" dt="2024-07-02T16:15:00.762" v="65" actId="47"/>
        <pc:sldMkLst>
          <pc:docMk/>
          <pc:sldMk cId="2243433310" sldId="1146"/>
        </pc:sldMkLst>
      </pc:sldChg>
      <pc:sldChg chg="modSp mod ord">
        <pc:chgData name="Melanie Pope" userId="1c3e527e-1a68-4b84-9286-6cf83ebc2165" providerId="ADAL" clId="{BAF8A72B-3A98-424F-A8DD-780E75020568}" dt="2024-07-02T16:24:38.770" v="363"/>
        <pc:sldMkLst>
          <pc:docMk/>
          <pc:sldMk cId="472394548" sldId="1147"/>
        </pc:sldMkLst>
        <pc:spChg chg="mod">
          <ac:chgData name="Melanie Pope" userId="1c3e527e-1a68-4b84-9286-6cf83ebc2165" providerId="ADAL" clId="{BAF8A72B-3A98-424F-A8DD-780E75020568}" dt="2024-07-02T16:24:25.740" v="361" actId="14100"/>
          <ac:spMkLst>
            <pc:docMk/>
            <pc:sldMk cId="472394548" sldId="1147"/>
            <ac:spMk id="5" creationId="{F5B252FB-6D45-433E-BF8F-1C6C982C158D}"/>
          </ac:spMkLst>
        </pc:spChg>
      </pc:sldChg>
      <pc:sldChg chg="modSp mod">
        <pc:chgData name="Melanie Pope" userId="1c3e527e-1a68-4b84-9286-6cf83ebc2165" providerId="ADAL" clId="{BAF8A72B-3A98-424F-A8DD-780E75020568}" dt="2024-07-02T16:15:27.534" v="72" actId="20577"/>
        <pc:sldMkLst>
          <pc:docMk/>
          <pc:sldMk cId="4040570227" sldId="1149"/>
        </pc:sldMkLst>
        <pc:spChg chg="mod">
          <ac:chgData name="Melanie Pope" userId="1c3e527e-1a68-4b84-9286-6cf83ebc2165" providerId="ADAL" clId="{BAF8A72B-3A98-424F-A8DD-780E75020568}" dt="2024-07-02T16:15:27.534" v="72" actId="20577"/>
          <ac:spMkLst>
            <pc:docMk/>
            <pc:sldMk cId="4040570227" sldId="1149"/>
            <ac:spMk id="5" creationId="{F5B252FB-6D45-433E-BF8F-1C6C982C158D}"/>
          </ac:spMkLst>
        </pc:spChg>
      </pc:sldChg>
      <pc:sldChg chg="ord">
        <pc:chgData name="Melanie Pope" userId="1c3e527e-1a68-4b84-9286-6cf83ebc2165" providerId="ADAL" clId="{BAF8A72B-3A98-424F-A8DD-780E75020568}" dt="2024-07-02T16:14:02.581" v="62"/>
        <pc:sldMkLst>
          <pc:docMk/>
          <pc:sldMk cId="220620535" sldId="1150"/>
        </pc:sldMkLst>
      </pc:sldChg>
      <pc:sldChg chg="modSp mod">
        <pc:chgData name="Melanie Pope" userId="1c3e527e-1a68-4b84-9286-6cf83ebc2165" providerId="ADAL" clId="{BAF8A72B-3A98-424F-A8DD-780E75020568}" dt="2024-07-02T16:25:09.581" v="366" actId="6549"/>
        <pc:sldMkLst>
          <pc:docMk/>
          <pc:sldMk cId="1100272403" sldId="1156"/>
        </pc:sldMkLst>
        <pc:spChg chg="mod">
          <ac:chgData name="Melanie Pope" userId="1c3e527e-1a68-4b84-9286-6cf83ebc2165" providerId="ADAL" clId="{BAF8A72B-3A98-424F-A8DD-780E75020568}" dt="2024-07-02T16:25:09.581" v="366" actId="6549"/>
          <ac:spMkLst>
            <pc:docMk/>
            <pc:sldMk cId="1100272403" sldId="1156"/>
            <ac:spMk id="5" creationId="{F5B252FB-6D45-433E-BF8F-1C6C982C158D}"/>
          </ac:spMkLst>
        </pc:spChg>
      </pc:sldChg>
      <pc:sldChg chg="ord">
        <pc:chgData name="Melanie Pope" userId="1c3e527e-1a68-4b84-9286-6cf83ebc2165" providerId="ADAL" clId="{BAF8A72B-3A98-424F-A8DD-780E75020568}" dt="2024-07-02T16:29:58.201" v="368"/>
        <pc:sldMkLst>
          <pc:docMk/>
          <pc:sldMk cId="4287635883" sldId="1158"/>
        </pc:sldMkLst>
      </pc:sldChg>
      <pc:sldChg chg="modSp del">
        <pc:chgData name="Melanie Pope" userId="1c3e527e-1a68-4b84-9286-6cf83ebc2165" providerId="ADAL" clId="{BAF8A72B-3A98-424F-A8DD-780E75020568}" dt="2024-07-02T16:20:56.374" v="212" actId="47"/>
        <pc:sldMkLst>
          <pc:docMk/>
          <pc:sldMk cId="518784947" sldId="1159"/>
        </pc:sldMkLst>
        <pc:graphicFrameChg chg="mod">
          <ac:chgData name="Melanie Pope" userId="1c3e527e-1a68-4b84-9286-6cf83ebc2165" providerId="ADAL" clId="{BAF8A72B-3A98-424F-A8DD-780E75020568}" dt="2024-07-02T16:17:49.752" v="157" actId="20577"/>
          <ac:graphicFrameMkLst>
            <pc:docMk/>
            <pc:sldMk cId="518784947" sldId="1159"/>
            <ac:graphicFrameMk id="7" creationId="{92E35D00-A968-31C8-963B-5EABFBC2CE2F}"/>
          </ac:graphicFrameMkLst>
        </pc:graphicFrameChg>
      </pc:sldChg>
      <pc:sldChg chg="del">
        <pc:chgData name="Melanie Pope" userId="1c3e527e-1a68-4b84-9286-6cf83ebc2165" providerId="ADAL" clId="{BAF8A72B-3A98-424F-A8DD-780E75020568}" dt="2024-07-02T16:10:11.906" v="52" actId="47"/>
        <pc:sldMkLst>
          <pc:docMk/>
          <pc:sldMk cId="2744320433" sldId="1160"/>
        </pc:sldMkLst>
      </pc:sldChg>
      <pc:sldChg chg="addSp modSp mod setBg">
        <pc:chgData name="Melanie Pope" userId="1c3e527e-1a68-4b84-9286-6cf83ebc2165" providerId="ADAL" clId="{BAF8A72B-3A98-424F-A8DD-780E75020568}" dt="2024-07-02T16:33:36.983" v="409" actId="14100"/>
        <pc:sldMkLst>
          <pc:docMk/>
          <pc:sldMk cId="1250696750" sldId="1161"/>
        </pc:sldMkLst>
        <pc:spChg chg="mod">
          <ac:chgData name="Melanie Pope" userId="1c3e527e-1a68-4b84-9286-6cf83ebc2165" providerId="ADAL" clId="{BAF8A72B-3A98-424F-A8DD-780E75020568}" dt="2024-07-02T16:33:29.245" v="407" actId="26606"/>
          <ac:spMkLst>
            <pc:docMk/>
            <pc:sldMk cId="1250696750" sldId="1161"/>
            <ac:spMk id="4" creationId="{F9B323E2-F1C5-402D-A1AF-46E267066060}"/>
          </ac:spMkLst>
        </pc:spChg>
        <pc:spChg chg="add">
          <ac:chgData name="Melanie Pope" userId="1c3e527e-1a68-4b84-9286-6cf83ebc2165" providerId="ADAL" clId="{BAF8A72B-3A98-424F-A8DD-780E75020568}" dt="2024-07-02T16:33:29.245" v="407" actId="26606"/>
          <ac:spMkLst>
            <pc:docMk/>
            <pc:sldMk cId="1250696750" sldId="1161"/>
            <ac:spMk id="12" creationId="{D12DDE76-C203-4047-9998-63900085B5E8}"/>
          </ac:spMkLst>
        </pc:spChg>
        <pc:picChg chg="mod ord">
          <ac:chgData name="Melanie Pope" userId="1c3e527e-1a68-4b84-9286-6cf83ebc2165" providerId="ADAL" clId="{BAF8A72B-3A98-424F-A8DD-780E75020568}" dt="2024-07-02T16:33:36.983" v="409" actId="14100"/>
          <ac:picMkLst>
            <pc:docMk/>
            <pc:sldMk cId="1250696750" sldId="1161"/>
            <ac:picMk id="7" creationId="{0E7073B6-FDF7-F9A1-6093-B1DB4B149D6A}"/>
          </ac:picMkLst>
        </pc:picChg>
      </pc:sldChg>
      <pc:sldChg chg="del">
        <pc:chgData name="Melanie Pope" userId="1c3e527e-1a68-4b84-9286-6cf83ebc2165" providerId="ADAL" clId="{BAF8A72B-3A98-424F-A8DD-780E75020568}" dt="2024-07-02T16:38:59.036" v="461" actId="47"/>
        <pc:sldMkLst>
          <pc:docMk/>
          <pc:sldMk cId="2491168050" sldId="1163"/>
        </pc:sldMkLst>
      </pc:sldChg>
      <pc:sldMasterChg chg="del delSldLayout">
        <pc:chgData name="Melanie Pope" userId="1c3e527e-1a68-4b84-9286-6cf83ebc2165" providerId="ADAL" clId="{BAF8A72B-3A98-424F-A8DD-780E75020568}" dt="2024-07-02T16:39:04.618" v="477" actId="47"/>
        <pc:sldMasterMkLst>
          <pc:docMk/>
          <pc:sldMasterMk cId="3245944153" sldId="2147483700"/>
        </pc:sldMasterMkLst>
        <pc:sldLayoutChg chg="del">
          <pc:chgData name="Melanie Pope" userId="1c3e527e-1a68-4b84-9286-6cf83ebc2165" providerId="ADAL" clId="{BAF8A72B-3A98-424F-A8DD-780E75020568}" dt="2024-07-02T16:39:04.618" v="477" actId="47"/>
          <pc:sldLayoutMkLst>
            <pc:docMk/>
            <pc:sldMasterMk cId="3245944153" sldId="2147483700"/>
            <pc:sldLayoutMk cId="2132934144" sldId="2147483701"/>
          </pc:sldLayoutMkLst>
        </pc:sldLayoutChg>
        <pc:sldLayoutChg chg="del">
          <pc:chgData name="Melanie Pope" userId="1c3e527e-1a68-4b84-9286-6cf83ebc2165" providerId="ADAL" clId="{BAF8A72B-3A98-424F-A8DD-780E75020568}" dt="2024-07-02T16:39:04.618" v="477" actId="47"/>
          <pc:sldLayoutMkLst>
            <pc:docMk/>
            <pc:sldMasterMk cId="3245944153" sldId="2147483700"/>
            <pc:sldLayoutMk cId="4245634459" sldId="2147483702"/>
          </pc:sldLayoutMkLst>
        </pc:sldLayoutChg>
        <pc:sldLayoutChg chg="del">
          <pc:chgData name="Melanie Pope" userId="1c3e527e-1a68-4b84-9286-6cf83ebc2165" providerId="ADAL" clId="{BAF8A72B-3A98-424F-A8DD-780E75020568}" dt="2024-07-02T16:39:04.618" v="477" actId="47"/>
          <pc:sldLayoutMkLst>
            <pc:docMk/>
            <pc:sldMasterMk cId="3245944153" sldId="2147483700"/>
            <pc:sldLayoutMk cId="1263205028" sldId="2147483703"/>
          </pc:sldLayoutMkLst>
        </pc:sldLayoutChg>
        <pc:sldLayoutChg chg="del">
          <pc:chgData name="Melanie Pope" userId="1c3e527e-1a68-4b84-9286-6cf83ebc2165" providerId="ADAL" clId="{BAF8A72B-3A98-424F-A8DD-780E75020568}" dt="2024-07-02T16:39:04.618" v="477" actId="47"/>
          <pc:sldLayoutMkLst>
            <pc:docMk/>
            <pc:sldMasterMk cId="3245944153" sldId="2147483700"/>
            <pc:sldLayoutMk cId="1879199849" sldId="2147483704"/>
          </pc:sldLayoutMkLst>
        </pc:sldLayoutChg>
        <pc:sldLayoutChg chg="del">
          <pc:chgData name="Melanie Pope" userId="1c3e527e-1a68-4b84-9286-6cf83ebc2165" providerId="ADAL" clId="{BAF8A72B-3A98-424F-A8DD-780E75020568}" dt="2024-07-02T16:39:04.618" v="477" actId="47"/>
          <pc:sldLayoutMkLst>
            <pc:docMk/>
            <pc:sldMasterMk cId="3245944153" sldId="2147483700"/>
            <pc:sldLayoutMk cId="3772949765" sldId="2147483705"/>
          </pc:sldLayoutMkLst>
        </pc:sldLayoutChg>
        <pc:sldLayoutChg chg="del">
          <pc:chgData name="Melanie Pope" userId="1c3e527e-1a68-4b84-9286-6cf83ebc2165" providerId="ADAL" clId="{BAF8A72B-3A98-424F-A8DD-780E75020568}" dt="2024-07-02T16:39:04.618" v="477" actId="47"/>
          <pc:sldLayoutMkLst>
            <pc:docMk/>
            <pc:sldMasterMk cId="3245944153" sldId="2147483700"/>
            <pc:sldLayoutMk cId="3194437809" sldId="2147483706"/>
          </pc:sldLayoutMkLst>
        </pc:sldLayoutChg>
        <pc:sldLayoutChg chg="del">
          <pc:chgData name="Melanie Pope" userId="1c3e527e-1a68-4b84-9286-6cf83ebc2165" providerId="ADAL" clId="{BAF8A72B-3A98-424F-A8DD-780E75020568}" dt="2024-07-02T16:39:04.618" v="477" actId="47"/>
          <pc:sldLayoutMkLst>
            <pc:docMk/>
            <pc:sldMasterMk cId="3245944153" sldId="2147483700"/>
            <pc:sldLayoutMk cId="152942002" sldId="2147483707"/>
          </pc:sldLayoutMkLst>
        </pc:sldLayoutChg>
        <pc:sldLayoutChg chg="del">
          <pc:chgData name="Melanie Pope" userId="1c3e527e-1a68-4b84-9286-6cf83ebc2165" providerId="ADAL" clId="{BAF8A72B-3A98-424F-A8DD-780E75020568}" dt="2024-07-02T16:39:04.618" v="477" actId="47"/>
          <pc:sldLayoutMkLst>
            <pc:docMk/>
            <pc:sldMasterMk cId="3245944153" sldId="2147483700"/>
            <pc:sldLayoutMk cId="2319972920" sldId="2147483708"/>
          </pc:sldLayoutMkLst>
        </pc:sldLayoutChg>
        <pc:sldLayoutChg chg="del">
          <pc:chgData name="Melanie Pope" userId="1c3e527e-1a68-4b84-9286-6cf83ebc2165" providerId="ADAL" clId="{BAF8A72B-3A98-424F-A8DD-780E75020568}" dt="2024-07-02T16:39:04.618" v="477" actId="47"/>
          <pc:sldLayoutMkLst>
            <pc:docMk/>
            <pc:sldMasterMk cId="3245944153" sldId="2147483700"/>
            <pc:sldLayoutMk cId="875139660" sldId="2147483709"/>
          </pc:sldLayoutMkLst>
        </pc:sldLayoutChg>
        <pc:sldLayoutChg chg="del">
          <pc:chgData name="Melanie Pope" userId="1c3e527e-1a68-4b84-9286-6cf83ebc2165" providerId="ADAL" clId="{BAF8A72B-3A98-424F-A8DD-780E75020568}" dt="2024-07-02T16:39:04.618" v="477" actId="47"/>
          <pc:sldLayoutMkLst>
            <pc:docMk/>
            <pc:sldMasterMk cId="3245944153" sldId="2147483700"/>
            <pc:sldLayoutMk cId="3209281957" sldId="2147483710"/>
          </pc:sldLayoutMkLst>
        </pc:sldLayoutChg>
        <pc:sldLayoutChg chg="del">
          <pc:chgData name="Melanie Pope" userId="1c3e527e-1a68-4b84-9286-6cf83ebc2165" providerId="ADAL" clId="{BAF8A72B-3A98-424F-A8DD-780E75020568}" dt="2024-07-02T16:39:04.618" v="477" actId="47"/>
          <pc:sldLayoutMkLst>
            <pc:docMk/>
            <pc:sldMasterMk cId="3245944153" sldId="2147483700"/>
            <pc:sldLayoutMk cId="312511795" sldId="2147483711"/>
          </pc:sldLayoutMkLst>
        </pc:sldLayoutChg>
        <pc:sldLayoutChg chg="del">
          <pc:chgData name="Melanie Pope" userId="1c3e527e-1a68-4b84-9286-6cf83ebc2165" providerId="ADAL" clId="{BAF8A72B-3A98-424F-A8DD-780E75020568}" dt="2024-07-02T16:38:58.500" v="458" actId="47"/>
          <pc:sldLayoutMkLst>
            <pc:docMk/>
            <pc:sldMasterMk cId="3245944153" sldId="2147483700"/>
            <pc:sldLayoutMk cId="3204066808" sldId="2147483712"/>
          </pc:sldLayoutMkLst>
        </pc:sldLayoutChg>
      </pc:sldMasterChg>
      <pc:sldMasterChg chg="del delSldLayout">
        <pc:chgData name="Melanie Pope" userId="1c3e527e-1a68-4b84-9286-6cf83ebc2165" providerId="ADAL" clId="{BAF8A72B-3A98-424F-A8DD-780E75020568}" dt="2024-07-02T16:38:54.391" v="436" actId="47"/>
        <pc:sldMasterMkLst>
          <pc:docMk/>
          <pc:sldMasterMk cId="4277046795" sldId="2147483713"/>
        </pc:sldMasterMkLst>
        <pc:sldLayoutChg chg="del">
          <pc:chgData name="Melanie Pope" userId="1c3e527e-1a68-4b84-9286-6cf83ebc2165" providerId="ADAL" clId="{BAF8A72B-3A98-424F-A8DD-780E75020568}" dt="2024-07-02T16:38:54.391" v="436" actId="47"/>
          <pc:sldLayoutMkLst>
            <pc:docMk/>
            <pc:sldMasterMk cId="4277046795" sldId="2147483713"/>
            <pc:sldLayoutMk cId="2063991657" sldId="2147483714"/>
          </pc:sldLayoutMkLst>
        </pc:sldLayoutChg>
        <pc:sldLayoutChg chg="del">
          <pc:chgData name="Melanie Pope" userId="1c3e527e-1a68-4b84-9286-6cf83ebc2165" providerId="ADAL" clId="{BAF8A72B-3A98-424F-A8DD-780E75020568}" dt="2024-07-02T16:38:54.391" v="436" actId="47"/>
          <pc:sldLayoutMkLst>
            <pc:docMk/>
            <pc:sldMasterMk cId="4277046795" sldId="2147483713"/>
            <pc:sldLayoutMk cId="845432736" sldId="2147483715"/>
          </pc:sldLayoutMkLst>
        </pc:sldLayoutChg>
        <pc:sldLayoutChg chg="del">
          <pc:chgData name="Melanie Pope" userId="1c3e527e-1a68-4b84-9286-6cf83ebc2165" providerId="ADAL" clId="{BAF8A72B-3A98-424F-A8DD-780E75020568}" dt="2024-07-02T16:38:54.391" v="436" actId="47"/>
          <pc:sldLayoutMkLst>
            <pc:docMk/>
            <pc:sldMasterMk cId="4277046795" sldId="2147483713"/>
            <pc:sldLayoutMk cId="172964559" sldId="2147483716"/>
          </pc:sldLayoutMkLst>
        </pc:sldLayoutChg>
        <pc:sldLayoutChg chg="del">
          <pc:chgData name="Melanie Pope" userId="1c3e527e-1a68-4b84-9286-6cf83ebc2165" providerId="ADAL" clId="{BAF8A72B-3A98-424F-A8DD-780E75020568}" dt="2024-07-02T16:38:54.391" v="436" actId="47"/>
          <pc:sldLayoutMkLst>
            <pc:docMk/>
            <pc:sldMasterMk cId="4277046795" sldId="2147483713"/>
            <pc:sldLayoutMk cId="2580582956" sldId="2147483717"/>
          </pc:sldLayoutMkLst>
        </pc:sldLayoutChg>
        <pc:sldLayoutChg chg="del">
          <pc:chgData name="Melanie Pope" userId="1c3e527e-1a68-4b84-9286-6cf83ebc2165" providerId="ADAL" clId="{BAF8A72B-3A98-424F-A8DD-780E75020568}" dt="2024-07-02T16:38:54.391" v="436" actId="47"/>
          <pc:sldLayoutMkLst>
            <pc:docMk/>
            <pc:sldMasterMk cId="4277046795" sldId="2147483713"/>
            <pc:sldLayoutMk cId="2843679532" sldId="2147483718"/>
          </pc:sldLayoutMkLst>
        </pc:sldLayoutChg>
        <pc:sldLayoutChg chg="del">
          <pc:chgData name="Melanie Pope" userId="1c3e527e-1a68-4b84-9286-6cf83ebc2165" providerId="ADAL" clId="{BAF8A72B-3A98-424F-A8DD-780E75020568}" dt="2024-07-02T16:38:54.391" v="436" actId="47"/>
          <pc:sldLayoutMkLst>
            <pc:docMk/>
            <pc:sldMasterMk cId="4277046795" sldId="2147483713"/>
            <pc:sldLayoutMk cId="369027287" sldId="2147483719"/>
          </pc:sldLayoutMkLst>
        </pc:sldLayoutChg>
        <pc:sldLayoutChg chg="del">
          <pc:chgData name="Melanie Pope" userId="1c3e527e-1a68-4b84-9286-6cf83ebc2165" providerId="ADAL" clId="{BAF8A72B-3A98-424F-A8DD-780E75020568}" dt="2024-07-02T16:38:54.391" v="436" actId="47"/>
          <pc:sldLayoutMkLst>
            <pc:docMk/>
            <pc:sldMasterMk cId="4277046795" sldId="2147483713"/>
            <pc:sldLayoutMk cId="1999905069" sldId="2147483720"/>
          </pc:sldLayoutMkLst>
        </pc:sldLayoutChg>
        <pc:sldLayoutChg chg="del">
          <pc:chgData name="Melanie Pope" userId="1c3e527e-1a68-4b84-9286-6cf83ebc2165" providerId="ADAL" clId="{BAF8A72B-3A98-424F-A8DD-780E75020568}" dt="2024-07-02T16:38:54.391" v="436" actId="47"/>
          <pc:sldLayoutMkLst>
            <pc:docMk/>
            <pc:sldMasterMk cId="4277046795" sldId="2147483713"/>
            <pc:sldLayoutMk cId="1514290782" sldId="2147483721"/>
          </pc:sldLayoutMkLst>
        </pc:sldLayoutChg>
        <pc:sldLayoutChg chg="del">
          <pc:chgData name="Melanie Pope" userId="1c3e527e-1a68-4b84-9286-6cf83ebc2165" providerId="ADAL" clId="{BAF8A72B-3A98-424F-A8DD-780E75020568}" dt="2024-07-02T16:38:54.391" v="436" actId="47"/>
          <pc:sldLayoutMkLst>
            <pc:docMk/>
            <pc:sldMasterMk cId="4277046795" sldId="2147483713"/>
            <pc:sldLayoutMk cId="260746118" sldId="2147483722"/>
          </pc:sldLayoutMkLst>
        </pc:sldLayoutChg>
        <pc:sldLayoutChg chg="del">
          <pc:chgData name="Melanie Pope" userId="1c3e527e-1a68-4b84-9286-6cf83ebc2165" providerId="ADAL" clId="{BAF8A72B-3A98-424F-A8DD-780E75020568}" dt="2024-07-02T16:38:54.391" v="436" actId="47"/>
          <pc:sldLayoutMkLst>
            <pc:docMk/>
            <pc:sldMasterMk cId="4277046795" sldId="2147483713"/>
            <pc:sldLayoutMk cId="3028048241" sldId="2147483723"/>
          </pc:sldLayoutMkLst>
        </pc:sldLayoutChg>
        <pc:sldLayoutChg chg="del">
          <pc:chgData name="Melanie Pope" userId="1c3e527e-1a68-4b84-9286-6cf83ebc2165" providerId="ADAL" clId="{BAF8A72B-3A98-424F-A8DD-780E75020568}" dt="2024-07-02T16:38:54.391" v="436" actId="47"/>
          <pc:sldLayoutMkLst>
            <pc:docMk/>
            <pc:sldMasterMk cId="4277046795" sldId="2147483713"/>
            <pc:sldLayoutMk cId="2847869743" sldId="2147483724"/>
          </pc:sldLayoutMkLst>
        </pc:sldLayoutChg>
        <pc:sldLayoutChg chg="del">
          <pc:chgData name="Melanie Pope" userId="1c3e527e-1a68-4b84-9286-6cf83ebc2165" providerId="ADAL" clId="{BAF8A72B-3A98-424F-A8DD-780E75020568}" dt="2024-07-02T16:38:54.391" v="436" actId="47"/>
          <pc:sldLayoutMkLst>
            <pc:docMk/>
            <pc:sldMasterMk cId="4277046795" sldId="2147483713"/>
            <pc:sldLayoutMk cId="1838819472" sldId="2147483725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25216-27D5-4A20-A0ED-DD009C6945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4F96EB-A6B2-4DF5-9D1A-7A9242ED15A9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Asset-driven approach (not for ‘when there is a problem’)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4AD3B3-649E-46AD-9FAB-DB946F42C606}" type="parTrans" cxnId="{46535302-F4F7-40E0-9C32-FD5BD271F247}">
      <dgm:prSet/>
      <dgm:spPr/>
      <dgm:t>
        <a:bodyPr/>
        <a:lstStyle/>
        <a:p>
          <a:endParaRPr lang="en-US"/>
        </a:p>
      </dgm:t>
    </dgm:pt>
    <dgm:pt modelId="{BD2C29CD-C96C-4533-BB94-6CEAC1E662C9}" type="sibTrans" cxnId="{46535302-F4F7-40E0-9C32-FD5BD271F247}">
      <dgm:prSet/>
      <dgm:spPr/>
      <dgm:t>
        <a:bodyPr/>
        <a:lstStyle/>
        <a:p>
          <a:endParaRPr lang="en-US"/>
        </a:p>
      </dgm:t>
    </dgm:pt>
    <dgm:pt modelId="{A432A833-9A0B-4ED0-AE05-F681D9C4CED1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W</a:t>
          </a:r>
          <a:r>
            <a:rPr lang="en-GB" b="0" i="0" baseline="0" dirty="0">
              <a:latin typeface="Arial" panose="020B0604020202020204" pitchFamily="34" charset="0"/>
              <a:cs typeface="Arial" panose="020B0604020202020204" pitchFamily="34" charset="0"/>
            </a:rPr>
            <a:t>orth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attending when students are time-poor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3D4AD5-E3D3-4AAE-863C-4D92A707E0BF}" type="parTrans" cxnId="{717D55FA-3CED-496F-B9B6-8E88B524021E}">
      <dgm:prSet/>
      <dgm:spPr/>
      <dgm:t>
        <a:bodyPr/>
        <a:lstStyle/>
        <a:p>
          <a:endParaRPr lang="en-US"/>
        </a:p>
      </dgm:t>
    </dgm:pt>
    <dgm:pt modelId="{023A1B32-0D4A-41E2-A66D-18DBB7B30DA7}" type="sibTrans" cxnId="{717D55FA-3CED-496F-B9B6-8E88B524021E}">
      <dgm:prSet/>
      <dgm:spPr/>
      <dgm:t>
        <a:bodyPr/>
        <a:lstStyle/>
        <a:p>
          <a:endParaRPr lang="en-US"/>
        </a:p>
      </dgm:t>
    </dgm:pt>
    <dgm:pt modelId="{B4BDA1BA-186F-480A-A768-643D88FE94B9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Bespoke - all about ‘me’ not ‘students’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BD9785-4E04-4BB0-8628-D9EF3A89F354}" type="parTrans" cxnId="{7D75207E-C57E-4A0C-A6D9-12C10CD911CB}">
      <dgm:prSet/>
      <dgm:spPr/>
      <dgm:t>
        <a:bodyPr/>
        <a:lstStyle/>
        <a:p>
          <a:endParaRPr lang="en-US"/>
        </a:p>
      </dgm:t>
    </dgm:pt>
    <dgm:pt modelId="{632670D9-E046-4688-B754-C3B8054177C5}" type="sibTrans" cxnId="{7D75207E-C57E-4A0C-A6D9-12C10CD911CB}">
      <dgm:prSet/>
      <dgm:spPr/>
      <dgm:t>
        <a:bodyPr/>
        <a:lstStyle/>
        <a:p>
          <a:endParaRPr lang="en-US"/>
        </a:p>
      </dgm:t>
    </dgm:pt>
    <dgm:pt modelId="{109744C3-7984-4688-B813-DBB822E3C09F}">
      <dgm:prSet/>
      <dgm:spPr/>
      <dgm:t>
        <a:bodyPr/>
        <a:lstStyle/>
        <a:p>
          <a:r>
            <a:rPr lang="en-GB" b="0" i="0" baseline="0" dirty="0">
              <a:latin typeface="Arial" panose="020B0604020202020204" pitchFamily="34" charset="0"/>
              <a:cs typeface="Arial" panose="020B0604020202020204" pitchFamily="34" charset="0"/>
            </a:rPr>
            <a:t>Focused on 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whole-university experience, and goals beyond university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9654B3-6202-4542-83D6-6F82B7B1C708}" type="parTrans" cxnId="{372366BE-8B9B-4CC5-A64E-716359B61471}">
      <dgm:prSet/>
      <dgm:spPr/>
      <dgm:t>
        <a:bodyPr/>
        <a:lstStyle/>
        <a:p>
          <a:endParaRPr lang="en-US"/>
        </a:p>
      </dgm:t>
    </dgm:pt>
    <dgm:pt modelId="{E0C1ABFF-7CE4-4642-92AF-B526E30F133E}" type="sibTrans" cxnId="{372366BE-8B9B-4CC5-A64E-716359B61471}">
      <dgm:prSet/>
      <dgm:spPr/>
      <dgm:t>
        <a:bodyPr/>
        <a:lstStyle/>
        <a:p>
          <a:endParaRPr lang="en-US"/>
        </a:p>
      </dgm:t>
    </dgm:pt>
    <dgm:pt modelId="{2550CE4B-F4C6-4C9B-A60C-42485E78506C}">
      <dgm:prSet/>
      <dgm:spPr/>
      <dgm:t>
        <a:bodyPr/>
        <a:lstStyle/>
        <a:p>
          <a:r>
            <a:rPr lang="en-GB" b="0" i="0" baseline="0" dirty="0">
              <a:latin typeface="Arial" panose="020B0604020202020204" pitchFamily="34" charset="0"/>
              <a:cs typeface="Arial" panose="020B0604020202020204" pitchFamily="34" charset="0"/>
            </a:rPr>
            <a:t>Dialogic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62719B-567E-4D24-BEBB-249CD9449575}" type="parTrans" cxnId="{68B27B2E-800A-434A-BDC8-58AE0886361E}">
      <dgm:prSet/>
      <dgm:spPr/>
      <dgm:t>
        <a:bodyPr/>
        <a:lstStyle/>
        <a:p>
          <a:endParaRPr lang="en-US"/>
        </a:p>
      </dgm:t>
    </dgm:pt>
    <dgm:pt modelId="{2D094857-5B64-4D38-BCAE-9C76288684E1}" type="sibTrans" cxnId="{68B27B2E-800A-434A-BDC8-58AE0886361E}">
      <dgm:prSet/>
      <dgm:spPr/>
      <dgm:t>
        <a:bodyPr/>
        <a:lstStyle/>
        <a:p>
          <a:endParaRPr lang="en-US"/>
        </a:p>
      </dgm:t>
    </dgm:pt>
    <dgm:pt modelId="{0DE7000D-0BA3-4637-B94E-E85B13C8A2B7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Non-judgemental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CFD00-A1D8-4555-8B9C-1FEE5474E88F}" type="parTrans" cxnId="{6312CBC0-946B-4420-8967-DFD9BAB26CF7}">
      <dgm:prSet/>
      <dgm:spPr/>
      <dgm:t>
        <a:bodyPr/>
        <a:lstStyle/>
        <a:p>
          <a:endParaRPr lang="en-US"/>
        </a:p>
      </dgm:t>
    </dgm:pt>
    <dgm:pt modelId="{6A6D2863-1A2A-4407-AA5F-7964F0DBF29A}" type="sibTrans" cxnId="{6312CBC0-946B-4420-8967-DFD9BAB26CF7}">
      <dgm:prSet/>
      <dgm:spPr/>
      <dgm:t>
        <a:bodyPr/>
        <a:lstStyle/>
        <a:p>
          <a:endParaRPr lang="en-US"/>
        </a:p>
      </dgm:t>
    </dgm:pt>
    <dgm:pt modelId="{85FFBCD1-8A7F-49F1-BD22-7E1DD0E1692A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No ‘right answers’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5AF819-D437-4449-9B42-5D6D68F37A5C}" type="parTrans" cxnId="{E1094BBF-FDFE-41E1-8D58-852D6C208633}">
      <dgm:prSet/>
      <dgm:spPr/>
      <dgm:t>
        <a:bodyPr/>
        <a:lstStyle/>
        <a:p>
          <a:endParaRPr lang="en-US"/>
        </a:p>
      </dgm:t>
    </dgm:pt>
    <dgm:pt modelId="{02200D79-CB5F-40B1-B915-A414A54F7D4D}" type="sibTrans" cxnId="{E1094BBF-FDFE-41E1-8D58-852D6C208633}">
      <dgm:prSet/>
      <dgm:spPr/>
      <dgm:t>
        <a:bodyPr/>
        <a:lstStyle/>
        <a:p>
          <a:endParaRPr lang="en-US"/>
        </a:p>
      </dgm:t>
    </dgm:pt>
    <dgm:pt modelId="{C8BEA1DD-F9EB-4575-9E35-1A028DC81BC4}">
      <dgm:prSet/>
      <dgm:spPr/>
      <dgm:t>
        <a:bodyPr/>
        <a:lstStyle/>
        <a:p>
          <a:r>
            <a:rPr lang="en-GB" b="0" i="0" baseline="0" dirty="0">
              <a:latin typeface="Arial" panose="020B0604020202020204" pitchFamily="34" charset="0"/>
              <a:cs typeface="Arial" panose="020B0604020202020204" pitchFamily="34" charset="0"/>
            </a:rPr>
            <a:t>One si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ze does not fit all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B8A9E3-F3A3-41CD-BC15-DEFBA96F6670}" type="parTrans" cxnId="{398CBC60-7524-4E45-8597-6D0F22044F08}">
      <dgm:prSet/>
      <dgm:spPr/>
      <dgm:t>
        <a:bodyPr/>
        <a:lstStyle/>
        <a:p>
          <a:endParaRPr lang="en-US"/>
        </a:p>
      </dgm:t>
    </dgm:pt>
    <dgm:pt modelId="{DEB210A9-7075-4BD1-BD7E-778E17821C00}" type="sibTrans" cxnId="{398CBC60-7524-4E45-8597-6D0F22044F08}">
      <dgm:prSet/>
      <dgm:spPr/>
      <dgm:t>
        <a:bodyPr/>
        <a:lstStyle/>
        <a:p>
          <a:endParaRPr lang="en-US"/>
        </a:p>
      </dgm:t>
    </dgm:pt>
    <dgm:pt modelId="{607D9F7E-23BA-468C-AFD1-F3CCAEFF7F5D}" type="pres">
      <dgm:prSet presAssocID="{0A825216-27D5-4A20-A0ED-DD009C694533}" presName="vert0" presStyleCnt="0">
        <dgm:presLayoutVars>
          <dgm:dir/>
          <dgm:animOne val="branch"/>
          <dgm:animLvl val="lvl"/>
        </dgm:presLayoutVars>
      </dgm:prSet>
      <dgm:spPr/>
    </dgm:pt>
    <dgm:pt modelId="{B811BEFD-D5F0-40E2-8B85-BEC4264A19E1}" type="pres">
      <dgm:prSet presAssocID="{654F96EB-A6B2-4DF5-9D1A-7A9242ED15A9}" presName="thickLine" presStyleLbl="alignNode1" presStyleIdx="0" presStyleCnt="8"/>
      <dgm:spPr/>
    </dgm:pt>
    <dgm:pt modelId="{6701AA26-A60A-4C05-920A-640420879BAC}" type="pres">
      <dgm:prSet presAssocID="{654F96EB-A6B2-4DF5-9D1A-7A9242ED15A9}" presName="horz1" presStyleCnt="0"/>
      <dgm:spPr/>
    </dgm:pt>
    <dgm:pt modelId="{CC64DA78-9BE5-4798-8DBF-E050E5AFC1B7}" type="pres">
      <dgm:prSet presAssocID="{654F96EB-A6B2-4DF5-9D1A-7A9242ED15A9}" presName="tx1" presStyleLbl="revTx" presStyleIdx="0" presStyleCnt="8"/>
      <dgm:spPr/>
    </dgm:pt>
    <dgm:pt modelId="{68372E10-833B-4AC3-AAE1-AE332A508CD7}" type="pres">
      <dgm:prSet presAssocID="{654F96EB-A6B2-4DF5-9D1A-7A9242ED15A9}" presName="vert1" presStyleCnt="0"/>
      <dgm:spPr/>
    </dgm:pt>
    <dgm:pt modelId="{48A57ABE-156C-4A57-AEE1-3D63B23ADF16}" type="pres">
      <dgm:prSet presAssocID="{A432A833-9A0B-4ED0-AE05-F681D9C4CED1}" presName="thickLine" presStyleLbl="alignNode1" presStyleIdx="1" presStyleCnt="8"/>
      <dgm:spPr/>
    </dgm:pt>
    <dgm:pt modelId="{5A586F8E-6DB0-47E6-A472-F6777E26856B}" type="pres">
      <dgm:prSet presAssocID="{A432A833-9A0B-4ED0-AE05-F681D9C4CED1}" presName="horz1" presStyleCnt="0"/>
      <dgm:spPr/>
    </dgm:pt>
    <dgm:pt modelId="{6CA654D0-9D8D-4699-89FC-40843550C26A}" type="pres">
      <dgm:prSet presAssocID="{A432A833-9A0B-4ED0-AE05-F681D9C4CED1}" presName="tx1" presStyleLbl="revTx" presStyleIdx="1" presStyleCnt="8"/>
      <dgm:spPr/>
    </dgm:pt>
    <dgm:pt modelId="{4E1CF107-5C40-46F2-BA2E-930B4696136D}" type="pres">
      <dgm:prSet presAssocID="{A432A833-9A0B-4ED0-AE05-F681D9C4CED1}" presName="vert1" presStyleCnt="0"/>
      <dgm:spPr/>
    </dgm:pt>
    <dgm:pt modelId="{5141FBAF-37E4-4665-9103-76D610B07A3E}" type="pres">
      <dgm:prSet presAssocID="{B4BDA1BA-186F-480A-A768-643D88FE94B9}" presName="thickLine" presStyleLbl="alignNode1" presStyleIdx="2" presStyleCnt="8"/>
      <dgm:spPr/>
    </dgm:pt>
    <dgm:pt modelId="{CF75AC71-6C8B-4BF3-B6E6-32D6ECDAF76B}" type="pres">
      <dgm:prSet presAssocID="{B4BDA1BA-186F-480A-A768-643D88FE94B9}" presName="horz1" presStyleCnt="0"/>
      <dgm:spPr/>
    </dgm:pt>
    <dgm:pt modelId="{29F79A1E-2C7B-400C-B770-DD097DFFC532}" type="pres">
      <dgm:prSet presAssocID="{B4BDA1BA-186F-480A-A768-643D88FE94B9}" presName="tx1" presStyleLbl="revTx" presStyleIdx="2" presStyleCnt="8"/>
      <dgm:spPr/>
    </dgm:pt>
    <dgm:pt modelId="{B937D2E2-6FC4-4BE2-95F8-5A2447ED13AF}" type="pres">
      <dgm:prSet presAssocID="{B4BDA1BA-186F-480A-A768-643D88FE94B9}" presName="vert1" presStyleCnt="0"/>
      <dgm:spPr/>
    </dgm:pt>
    <dgm:pt modelId="{3951AB24-15EE-4C58-B9E9-18E46CE21226}" type="pres">
      <dgm:prSet presAssocID="{109744C3-7984-4688-B813-DBB822E3C09F}" presName="thickLine" presStyleLbl="alignNode1" presStyleIdx="3" presStyleCnt="8"/>
      <dgm:spPr/>
    </dgm:pt>
    <dgm:pt modelId="{949C1EDE-84A6-4150-926A-969069E8D956}" type="pres">
      <dgm:prSet presAssocID="{109744C3-7984-4688-B813-DBB822E3C09F}" presName="horz1" presStyleCnt="0"/>
      <dgm:spPr/>
    </dgm:pt>
    <dgm:pt modelId="{98095949-51C7-4DA4-A50F-6FAB77149D67}" type="pres">
      <dgm:prSet presAssocID="{109744C3-7984-4688-B813-DBB822E3C09F}" presName="tx1" presStyleLbl="revTx" presStyleIdx="3" presStyleCnt="8"/>
      <dgm:spPr/>
    </dgm:pt>
    <dgm:pt modelId="{6C951282-BD83-4145-9F47-E878EE786771}" type="pres">
      <dgm:prSet presAssocID="{109744C3-7984-4688-B813-DBB822E3C09F}" presName="vert1" presStyleCnt="0"/>
      <dgm:spPr/>
    </dgm:pt>
    <dgm:pt modelId="{E76804F9-F78B-4206-A219-CF55F0D08688}" type="pres">
      <dgm:prSet presAssocID="{2550CE4B-F4C6-4C9B-A60C-42485E78506C}" presName="thickLine" presStyleLbl="alignNode1" presStyleIdx="4" presStyleCnt="8"/>
      <dgm:spPr/>
    </dgm:pt>
    <dgm:pt modelId="{81C358A8-9387-42F9-ACC6-99CF8A13C23F}" type="pres">
      <dgm:prSet presAssocID="{2550CE4B-F4C6-4C9B-A60C-42485E78506C}" presName="horz1" presStyleCnt="0"/>
      <dgm:spPr/>
    </dgm:pt>
    <dgm:pt modelId="{EA280146-7C8E-44E1-B116-E0D17784F875}" type="pres">
      <dgm:prSet presAssocID="{2550CE4B-F4C6-4C9B-A60C-42485E78506C}" presName="tx1" presStyleLbl="revTx" presStyleIdx="4" presStyleCnt="8"/>
      <dgm:spPr/>
    </dgm:pt>
    <dgm:pt modelId="{A60CE7C3-7C85-4C24-A084-66DE54699C11}" type="pres">
      <dgm:prSet presAssocID="{2550CE4B-F4C6-4C9B-A60C-42485E78506C}" presName="vert1" presStyleCnt="0"/>
      <dgm:spPr/>
    </dgm:pt>
    <dgm:pt modelId="{F25BCCCA-73E8-4DD7-A06E-079BFCB3F614}" type="pres">
      <dgm:prSet presAssocID="{0DE7000D-0BA3-4637-B94E-E85B13C8A2B7}" presName="thickLine" presStyleLbl="alignNode1" presStyleIdx="5" presStyleCnt="8"/>
      <dgm:spPr/>
    </dgm:pt>
    <dgm:pt modelId="{60A6A137-4E23-48FA-ACDF-414E242B47E7}" type="pres">
      <dgm:prSet presAssocID="{0DE7000D-0BA3-4637-B94E-E85B13C8A2B7}" presName="horz1" presStyleCnt="0"/>
      <dgm:spPr/>
    </dgm:pt>
    <dgm:pt modelId="{AE762ABE-7679-447B-9E49-3E0814B1ADEE}" type="pres">
      <dgm:prSet presAssocID="{0DE7000D-0BA3-4637-B94E-E85B13C8A2B7}" presName="tx1" presStyleLbl="revTx" presStyleIdx="5" presStyleCnt="8"/>
      <dgm:spPr/>
    </dgm:pt>
    <dgm:pt modelId="{D4503DE8-4857-4D30-B6BE-126851DEF428}" type="pres">
      <dgm:prSet presAssocID="{0DE7000D-0BA3-4637-B94E-E85B13C8A2B7}" presName="vert1" presStyleCnt="0"/>
      <dgm:spPr/>
    </dgm:pt>
    <dgm:pt modelId="{5D569DF9-5D5C-470B-B539-493001C84BF5}" type="pres">
      <dgm:prSet presAssocID="{85FFBCD1-8A7F-49F1-BD22-7E1DD0E1692A}" presName="thickLine" presStyleLbl="alignNode1" presStyleIdx="6" presStyleCnt="8"/>
      <dgm:spPr/>
    </dgm:pt>
    <dgm:pt modelId="{CAD01F72-9387-492A-AB1A-DB79A7F6AB18}" type="pres">
      <dgm:prSet presAssocID="{85FFBCD1-8A7F-49F1-BD22-7E1DD0E1692A}" presName="horz1" presStyleCnt="0"/>
      <dgm:spPr/>
    </dgm:pt>
    <dgm:pt modelId="{CF6700A0-03F7-4E07-B4AE-A119E3F2950C}" type="pres">
      <dgm:prSet presAssocID="{85FFBCD1-8A7F-49F1-BD22-7E1DD0E1692A}" presName="tx1" presStyleLbl="revTx" presStyleIdx="6" presStyleCnt="8"/>
      <dgm:spPr/>
    </dgm:pt>
    <dgm:pt modelId="{E0DCF998-20DB-42E3-9FFD-1142F648A8EE}" type="pres">
      <dgm:prSet presAssocID="{85FFBCD1-8A7F-49F1-BD22-7E1DD0E1692A}" presName="vert1" presStyleCnt="0"/>
      <dgm:spPr/>
    </dgm:pt>
    <dgm:pt modelId="{8FF578A2-C7E1-4A8F-927A-7D9DF5F0A1B2}" type="pres">
      <dgm:prSet presAssocID="{C8BEA1DD-F9EB-4575-9E35-1A028DC81BC4}" presName="thickLine" presStyleLbl="alignNode1" presStyleIdx="7" presStyleCnt="8"/>
      <dgm:spPr/>
    </dgm:pt>
    <dgm:pt modelId="{AE131C72-AD9A-45BA-B0FB-51903762B759}" type="pres">
      <dgm:prSet presAssocID="{C8BEA1DD-F9EB-4575-9E35-1A028DC81BC4}" presName="horz1" presStyleCnt="0"/>
      <dgm:spPr/>
    </dgm:pt>
    <dgm:pt modelId="{17EEBE91-4C73-4DD5-9A27-3A51E5DE4400}" type="pres">
      <dgm:prSet presAssocID="{C8BEA1DD-F9EB-4575-9E35-1A028DC81BC4}" presName="tx1" presStyleLbl="revTx" presStyleIdx="7" presStyleCnt="8"/>
      <dgm:spPr/>
    </dgm:pt>
    <dgm:pt modelId="{66E117F2-11A2-4570-AB4D-F32C932E458C}" type="pres">
      <dgm:prSet presAssocID="{C8BEA1DD-F9EB-4575-9E35-1A028DC81BC4}" presName="vert1" presStyleCnt="0"/>
      <dgm:spPr/>
    </dgm:pt>
  </dgm:ptLst>
  <dgm:cxnLst>
    <dgm:cxn modelId="{46535302-F4F7-40E0-9C32-FD5BD271F247}" srcId="{0A825216-27D5-4A20-A0ED-DD009C694533}" destId="{654F96EB-A6B2-4DF5-9D1A-7A9242ED15A9}" srcOrd="0" destOrd="0" parTransId="{064AD3B3-649E-46AD-9FAB-DB946F42C606}" sibTransId="{BD2C29CD-C96C-4533-BB94-6CEAC1E662C9}"/>
    <dgm:cxn modelId="{99F9A11D-7895-4B63-88B1-C78CEC0E7256}" type="presOf" srcId="{85FFBCD1-8A7F-49F1-BD22-7E1DD0E1692A}" destId="{CF6700A0-03F7-4E07-B4AE-A119E3F2950C}" srcOrd="0" destOrd="0" presId="urn:microsoft.com/office/officeart/2008/layout/LinedList"/>
    <dgm:cxn modelId="{77671A20-3AAF-4630-A797-9BDC6C5083BF}" type="presOf" srcId="{C8BEA1DD-F9EB-4575-9E35-1A028DC81BC4}" destId="{17EEBE91-4C73-4DD5-9A27-3A51E5DE4400}" srcOrd="0" destOrd="0" presId="urn:microsoft.com/office/officeart/2008/layout/LinedList"/>
    <dgm:cxn modelId="{0607EA28-2E3D-4631-BAF7-93BDB9B64519}" type="presOf" srcId="{0A825216-27D5-4A20-A0ED-DD009C694533}" destId="{607D9F7E-23BA-468C-AFD1-F3CCAEFF7F5D}" srcOrd="0" destOrd="0" presId="urn:microsoft.com/office/officeart/2008/layout/LinedList"/>
    <dgm:cxn modelId="{68B27B2E-800A-434A-BDC8-58AE0886361E}" srcId="{0A825216-27D5-4A20-A0ED-DD009C694533}" destId="{2550CE4B-F4C6-4C9B-A60C-42485E78506C}" srcOrd="4" destOrd="0" parTransId="{9662719B-567E-4D24-BEBB-249CD9449575}" sibTransId="{2D094857-5B64-4D38-BCAE-9C76288684E1}"/>
    <dgm:cxn modelId="{11AAF63A-22A5-463B-A010-922027324B11}" type="presOf" srcId="{109744C3-7984-4688-B813-DBB822E3C09F}" destId="{98095949-51C7-4DA4-A50F-6FAB77149D67}" srcOrd="0" destOrd="0" presId="urn:microsoft.com/office/officeart/2008/layout/LinedList"/>
    <dgm:cxn modelId="{398CBC60-7524-4E45-8597-6D0F22044F08}" srcId="{0A825216-27D5-4A20-A0ED-DD009C694533}" destId="{C8BEA1DD-F9EB-4575-9E35-1A028DC81BC4}" srcOrd="7" destOrd="0" parTransId="{8CB8A9E3-F3A3-41CD-BC15-DEFBA96F6670}" sibTransId="{DEB210A9-7075-4BD1-BD7E-778E17821C00}"/>
    <dgm:cxn modelId="{A0DE9D66-B106-474E-B4F1-DD87F03D6068}" type="presOf" srcId="{A432A833-9A0B-4ED0-AE05-F681D9C4CED1}" destId="{6CA654D0-9D8D-4699-89FC-40843550C26A}" srcOrd="0" destOrd="0" presId="urn:microsoft.com/office/officeart/2008/layout/LinedList"/>
    <dgm:cxn modelId="{C3F97D6C-1D61-4337-B1D2-13DA130F6DD3}" type="presOf" srcId="{2550CE4B-F4C6-4C9B-A60C-42485E78506C}" destId="{EA280146-7C8E-44E1-B116-E0D17784F875}" srcOrd="0" destOrd="0" presId="urn:microsoft.com/office/officeart/2008/layout/LinedList"/>
    <dgm:cxn modelId="{7D75207E-C57E-4A0C-A6D9-12C10CD911CB}" srcId="{0A825216-27D5-4A20-A0ED-DD009C694533}" destId="{B4BDA1BA-186F-480A-A768-643D88FE94B9}" srcOrd="2" destOrd="0" parTransId="{AEBD9785-4E04-4BB0-8628-D9EF3A89F354}" sibTransId="{632670D9-E046-4688-B754-C3B8054177C5}"/>
    <dgm:cxn modelId="{5648DF8F-5539-4996-A244-F3D3D45BC5BC}" type="presOf" srcId="{B4BDA1BA-186F-480A-A768-643D88FE94B9}" destId="{29F79A1E-2C7B-400C-B770-DD097DFFC532}" srcOrd="0" destOrd="0" presId="urn:microsoft.com/office/officeart/2008/layout/LinedList"/>
    <dgm:cxn modelId="{372366BE-8B9B-4CC5-A64E-716359B61471}" srcId="{0A825216-27D5-4A20-A0ED-DD009C694533}" destId="{109744C3-7984-4688-B813-DBB822E3C09F}" srcOrd="3" destOrd="0" parTransId="{CC9654B3-6202-4542-83D6-6F82B7B1C708}" sibTransId="{E0C1ABFF-7CE4-4642-92AF-B526E30F133E}"/>
    <dgm:cxn modelId="{E1094BBF-FDFE-41E1-8D58-852D6C208633}" srcId="{0A825216-27D5-4A20-A0ED-DD009C694533}" destId="{85FFBCD1-8A7F-49F1-BD22-7E1DD0E1692A}" srcOrd="6" destOrd="0" parTransId="{FD5AF819-D437-4449-9B42-5D6D68F37A5C}" sibTransId="{02200D79-CB5F-40B1-B915-A414A54F7D4D}"/>
    <dgm:cxn modelId="{6312CBC0-946B-4420-8967-DFD9BAB26CF7}" srcId="{0A825216-27D5-4A20-A0ED-DD009C694533}" destId="{0DE7000D-0BA3-4637-B94E-E85B13C8A2B7}" srcOrd="5" destOrd="0" parTransId="{903CFD00-A1D8-4555-8B9C-1FEE5474E88F}" sibTransId="{6A6D2863-1A2A-4407-AA5F-7964F0DBF29A}"/>
    <dgm:cxn modelId="{931FBCC8-9F5F-4AEE-9B54-0B8D577614CC}" type="presOf" srcId="{654F96EB-A6B2-4DF5-9D1A-7A9242ED15A9}" destId="{CC64DA78-9BE5-4798-8DBF-E050E5AFC1B7}" srcOrd="0" destOrd="0" presId="urn:microsoft.com/office/officeart/2008/layout/LinedList"/>
    <dgm:cxn modelId="{C10E39E9-A623-4AF0-BD30-CABCCA427D2D}" type="presOf" srcId="{0DE7000D-0BA3-4637-B94E-E85B13C8A2B7}" destId="{AE762ABE-7679-447B-9E49-3E0814B1ADEE}" srcOrd="0" destOrd="0" presId="urn:microsoft.com/office/officeart/2008/layout/LinedList"/>
    <dgm:cxn modelId="{717D55FA-3CED-496F-B9B6-8E88B524021E}" srcId="{0A825216-27D5-4A20-A0ED-DD009C694533}" destId="{A432A833-9A0B-4ED0-AE05-F681D9C4CED1}" srcOrd="1" destOrd="0" parTransId="{7D3D4AD5-E3D3-4AAE-863C-4D92A707E0BF}" sibTransId="{023A1B32-0D4A-41E2-A66D-18DBB7B30DA7}"/>
    <dgm:cxn modelId="{A4D9CDA0-0CDF-41D9-8D44-936F05D435F2}" type="presParOf" srcId="{607D9F7E-23BA-468C-AFD1-F3CCAEFF7F5D}" destId="{B811BEFD-D5F0-40E2-8B85-BEC4264A19E1}" srcOrd="0" destOrd="0" presId="urn:microsoft.com/office/officeart/2008/layout/LinedList"/>
    <dgm:cxn modelId="{60D747BD-6694-4491-A986-CE71AB38AE08}" type="presParOf" srcId="{607D9F7E-23BA-468C-AFD1-F3CCAEFF7F5D}" destId="{6701AA26-A60A-4C05-920A-640420879BAC}" srcOrd="1" destOrd="0" presId="urn:microsoft.com/office/officeart/2008/layout/LinedList"/>
    <dgm:cxn modelId="{4CF5F078-F8B1-4AC2-99E3-C8632E194B96}" type="presParOf" srcId="{6701AA26-A60A-4C05-920A-640420879BAC}" destId="{CC64DA78-9BE5-4798-8DBF-E050E5AFC1B7}" srcOrd="0" destOrd="0" presId="urn:microsoft.com/office/officeart/2008/layout/LinedList"/>
    <dgm:cxn modelId="{632C47C6-9B00-4DEC-8555-3F028B153AD3}" type="presParOf" srcId="{6701AA26-A60A-4C05-920A-640420879BAC}" destId="{68372E10-833B-4AC3-AAE1-AE332A508CD7}" srcOrd="1" destOrd="0" presId="urn:microsoft.com/office/officeart/2008/layout/LinedList"/>
    <dgm:cxn modelId="{2BBA2D2D-0444-4F57-A191-4EF5C8B8581B}" type="presParOf" srcId="{607D9F7E-23BA-468C-AFD1-F3CCAEFF7F5D}" destId="{48A57ABE-156C-4A57-AEE1-3D63B23ADF16}" srcOrd="2" destOrd="0" presId="urn:microsoft.com/office/officeart/2008/layout/LinedList"/>
    <dgm:cxn modelId="{2BB3D08B-5262-4F7A-B54F-6483A9F7FC4C}" type="presParOf" srcId="{607D9F7E-23BA-468C-AFD1-F3CCAEFF7F5D}" destId="{5A586F8E-6DB0-47E6-A472-F6777E26856B}" srcOrd="3" destOrd="0" presId="urn:microsoft.com/office/officeart/2008/layout/LinedList"/>
    <dgm:cxn modelId="{0385B2D5-67FB-4923-99A6-0CD16246F378}" type="presParOf" srcId="{5A586F8E-6DB0-47E6-A472-F6777E26856B}" destId="{6CA654D0-9D8D-4699-89FC-40843550C26A}" srcOrd="0" destOrd="0" presId="urn:microsoft.com/office/officeart/2008/layout/LinedList"/>
    <dgm:cxn modelId="{A6F0A2CA-7779-48D6-98A0-61F322AD0E5D}" type="presParOf" srcId="{5A586F8E-6DB0-47E6-A472-F6777E26856B}" destId="{4E1CF107-5C40-46F2-BA2E-930B4696136D}" srcOrd="1" destOrd="0" presId="urn:microsoft.com/office/officeart/2008/layout/LinedList"/>
    <dgm:cxn modelId="{FFAEDE7C-614E-4AE0-B225-E60D30AB708C}" type="presParOf" srcId="{607D9F7E-23BA-468C-AFD1-F3CCAEFF7F5D}" destId="{5141FBAF-37E4-4665-9103-76D610B07A3E}" srcOrd="4" destOrd="0" presId="urn:microsoft.com/office/officeart/2008/layout/LinedList"/>
    <dgm:cxn modelId="{CDC7E9D6-4315-4C92-90BA-BB6878105678}" type="presParOf" srcId="{607D9F7E-23BA-468C-AFD1-F3CCAEFF7F5D}" destId="{CF75AC71-6C8B-4BF3-B6E6-32D6ECDAF76B}" srcOrd="5" destOrd="0" presId="urn:microsoft.com/office/officeart/2008/layout/LinedList"/>
    <dgm:cxn modelId="{F1FE94C7-741A-4D52-A98E-1C775A68E253}" type="presParOf" srcId="{CF75AC71-6C8B-4BF3-B6E6-32D6ECDAF76B}" destId="{29F79A1E-2C7B-400C-B770-DD097DFFC532}" srcOrd="0" destOrd="0" presId="urn:microsoft.com/office/officeart/2008/layout/LinedList"/>
    <dgm:cxn modelId="{78A0DC56-6FB3-4AF4-A019-B4B162E5DA2A}" type="presParOf" srcId="{CF75AC71-6C8B-4BF3-B6E6-32D6ECDAF76B}" destId="{B937D2E2-6FC4-4BE2-95F8-5A2447ED13AF}" srcOrd="1" destOrd="0" presId="urn:microsoft.com/office/officeart/2008/layout/LinedList"/>
    <dgm:cxn modelId="{90912157-5183-4A63-A279-EE8F96748A6D}" type="presParOf" srcId="{607D9F7E-23BA-468C-AFD1-F3CCAEFF7F5D}" destId="{3951AB24-15EE-4C58-B9E9-18E46CE21226}" srcOrd="6" destOrd="0" presId="urn:microsoft.com/office/officeart/2008/layout/LinedList"/>
    <dgm:cxn modelId="{75DE6B1C-31AC-4AEB-ACF1-307B6D4F5A20}" type="presParOf" srcId="{607D9F7E-23BA-468C-AFD1-F3CCAEFF7F5D}" destId="{949C1EDE-84A6-4150-926A-969069E8D956}" srcOrd="7" destOrd="0" presId="urn:microsoft.com/office/officeart/2008/layout/LinedList"/>
    <dgm:cxn modelId="{E64A5BD0-2554-450A-B8DD-EBF902BE083C}" type="presParOf" srcId="{949C1EDE-84A6-4150-926A-969069E8D956}" destId="{98095949-51C7-4DA4-A50F-6FAB77149D67}" srcOrd="0" destOrd="0" presId="urn:microsoft.com/office/officeart/2008/layout/LinedList"/>
    <dgm:cxn modelId="{95E30451-AC6C-4515-8F3F-54125754668F}" type="presParOf" srcId="{949C1EDE-84A6-4150-926A-969069E8D956}" destId="{6C951282-BD83-4145-9F47-E878EE786771}" srcOrd="1" destOrd="0" presId="urn:microsoft.com/office/officeart/2008/layout/LinedList"/>
    <dgm:cxn modelId="{A15BB820-D067-4D77-8CF8-B3C564080018}" type="presParOf" srcId="{607D9F7E-23BA-468C-AFD1-F3CCAEFF7F5D}" destId="{E76804F9-F78B-4206-A219-CF55F0D08688}" srcOrd="8" destOrd="0" presId="urn:microsoft.com/office/officeart/2008/layout/LinedList"/>
    <dgm:cxn modelId="{0370DE4C-134D-46D2-B4AA-3D29B9CD13B1}" type="presParOf" srcId="{607D9F7E-23BA-468C-AFD1-F3CCAEFF7F5D}" destId="{81C358A8-9387-42F9-ACC6-99CF8A13C23F}" srcOrd="9" destOrd="0" presId="urn:microsoft.com/office/officeart/2008/layout/LinedList"/>
    <dgm:cxn modelId="{95CD9467-C66E-428D-AEFD-9E0439D2425E}" type="presParOf" srcId="{81C358A8-9387-42F9-ACC6-99CF8A13C23F}" destId="{EA280146-7C8E-44E1-B116-E0D17784F875}" srcOrd="0" destOrd="0" presId="urn:microsoft.com/office/officeart/2008/layout/LinedList"/>
    <dgm:cxn modelId="{B1F97318-7D2D-4B52-A11E-FED25143F9CB}" type="presParOf" srcId="{81C358A8-9387-42F9-ACC6-99CF8A13C23F}" destId="{A60CE7C3-7C85-4C24-A084-66DE54699C11}" srcOrd="1" destOrd="0" presId="urn:microsoft.com/office/officeart/2008/layout/LinedList"/>
    <dgm:cxn modelId="{E1C19042-2AA5-4A8D-8AC1-3AB561C2F947}" type="presParOf" srcId="{607D9F7E-23BA-468C-AFD1-F3CCAEFF7F5D}" destId="{F25BCCCA-73E8-4DD7-A06E-079BFCB3F614}" srcOrd="10" destOrd="0" presId="urn:microsoft.com/office/officeart/2008/layout/LinedList"/>
    <dgm:cxn modelId="{5CB4D559-2F4B-4895-914B-5E6E392713B2}" type="presParOf" srcId="{607D9F7E-23BA-468C-AFD1-F3CCAEFF7F5D}" destId="{60A6A137-4E23-48FA-ACDF-414E242B47E7}" srcOrd="11" destOrd="0" presId="urn:microsoft.com/office/officeart/2008/layout/LinedList"/>
    <dgm:cxn modelId="{DC602A33-0F15-4E4C-B0E5-CC6F23C1E8C1}" type="presParOf" srcId="{60A6A137-4E23-48FA-ACDF-414E242B47E7}" destId="{AE762ABE-7679-447B-9E49-3E0814B1ADEE}" srcOrd="0" destOrd="0" presId="urn:microsoft.com/office/officeart/2008/layout/LinedList"/>
    <dgm:cxn modelId="{52BB5BE7-EE97-400C-A979-3DF4B3C4D020}" type="presParOf" srcId="{60A6A137-4E23-48FA-ACDF-414E242B47E7}" destId="{D4503DE8-4857-4D30-B6BE-126851DEF428}" srcOrd="1" destOrd="0" presId="urn:microsoft.com/office/officeart/2008/layout/LinedList"/>
    <dgm:cxn modelId="{154CCAF5-8D18-43D9-8245-EBA003E1ACD4}" type="presParOf" srcId="{607D9F7E-23BA-468C-AFD1-F3CCAEFF7F5D}" destId="{5D569DF9-5D5C-470B-B539-493001C84BF5}" srcOrd="12" destOrd="0" presId="urn:microsoft.com/office/officeart/2008/layout/LinedList"/>
    <dgm:cxn modelId="{37A01B57-E507-47B3-9361-082BA3B51E7F}" type="presParOf" srcId="{607D9F7E-23BA-468C-AFD1-F3CCAEFF7F5D}" destId="{CAD01F72-9387-492A-AB1A-DB79A7F6AB18}" srcOrd="13" destOrd="0" presId="urn:microsoft.com/office/officeart/2008/layout/LinedList"/>
    <dgm:cxn modelId="{C87049F1-D442-4D98-9F75-AE310C296FFC}" type="presParOf" srcId="{CAD01F72-9387-492A-AB1A-DB79A7F6AB18}" destId="{CF6700A0-03F7-4E07-B4AE-A119E3F2950C}" srcOrd="0" destOrd="0" presId="urn:microsoft.com/office/officeart/2008/layout/LinedList"/>
    <dgm:cxn modelId="{51DCB437-AFAA-4A73-A117-0C3EF28B451D}" type="presParOf" srcId="{CAD01F72-9387-492A-AB1A-DB79A7F6AB18}" destId="{E0DCF998-20DB-42E3-9FFD-1142F648A8EE}" srcOrd="1" destOrd="0" presId="urn:microsoft.com/office/officeart/2008/layout/LinedList"/>
    <dgm:cxn modelId="{FE350737-7830-423A-A7C8-DECAC9D0C9BB}" type="presParOf" srcId="{607D9F7E-23BA-468C-AFD1-F3CCAEFF7F5D}" destId="{8FF578A2-C7E1-4A8F-927A-7D9DF5F0A1B2}" srcOrd="14" destOrd="0" presId="urn:microsoft.com/office/officeart/2008/layout/LinedList"/>
    <dgm:cxn modelId="{A0C81627-0CA2-4EBC-BC02-D27956219E13}" type="presParOf" srcId="{607D9F7E-23BA-468C-AFD1-F3CCAEFF7F5D}" destId="{AE131C72-AD9A-45BA-B0FB-51903762B759}" srcOrd="15" destOrd="0" presId="urn:microsoft.com/office/officeart/2008/layout/LinedList"/>
    <dgm:cxn modelId="{C0239CF2-D2E3-47AA-8624-188A7846D4F7}" type="presParOf" srcId="{AE131C72-AD9A-45BA-B0FB-51903762B759}" destId="{17EEBE91-4C73-4DD5-9A27-3A51E5DE4400}" srcOrd="0" destOrd="0" presId="urn:microsoft.com/office/officeart/2008/layout/LinedList"/>
    <dgm:cxn modelId="{D0D9EC47-4370-41CF-8886-E18A4F7B98AD}" type="presParOf" srcId="{AE131C72-AD9A-45BA-B0FB-51903762B759}" destId="{66E117F2-11A2-4570-AB4D-F32C932E45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9E8AAF-F70B-4184-90E7-0B0CFE32C1E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C90B9B-BFDF-4AC8-9336-E70AD96B35A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baseline="0" dirty="0">
              <a:latin typeface="Arial" panose="020B0604020202020204" pitchFamily="34" charset="0"/>
              <a:cs typeface="Arial" panose="020B0604020202020204" pitchFamily="34" charset="0"/>
            </a:rPr>
            <a:t>Coaching speeds up rate of progress in learning by giving UG students increased sense of control, improved, focus and confidence, enabled students to take new perspectives (Lancer &amp; </a:t>
          </a:r>
          <a:r>
            <a:rPr lang="en-GB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Etough</a:t>
          </a:r>
          <a:r>
            <a:rPr lang="en-GB" b="0" i="0" baseline="0" dirty="0">
              <a:latin typeface="Arial" panose="020B0604020202020204" pitchFamily="34" charset="0"/>
              <a:cs typeface="Arial" panose="020B0604020202020204" pitchFamily="34" charset="0"/>
            </a:rPr>
            <a:t>, 2018)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21C82F-F910-425A-80EB-2E84437B4072}" type="parTrans" cxnId="{33278AE3-8682-43D0-99B2-0924E8A8D397}">
      <dgm:prSet/>
      <dgm:spPr/>
      <dgm:t>
        <a:bodyPr/>
        <a:lstStyle/>
        <a:p>
          <a:endParaRPr lang="en-US"/>
        </a:p>
      </dgm:t>
    </dgm:pt>
    <dgm:pt modelId="{0F8E0345-F52C-4CE2-8741-4C415271F8C0}" type="sibTrans" cxnId="{33278AE3-8682-43D0-99B2-0924E8A8D397}">
      <dgm:prSet/>
      <dgm:spPr/>
      <dgm:t>
        <a:bodyPr/>
        <a:lstStyle/>
        <a:p>
          <a:endParaRPr lang="en-US"/>
        </a:p>
      </dgm:t>
    </dgm:pt>
    <dgm:pt modelId="{4AE5EB50-E168-4080-9B32-F50EB2355B0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baseline="0" dirty="0">
              <a:latin typeface="Arial" panose="020B0604020202020204" pitchFamily="34" charset="0"/>
              <a:cs typeface="Arial" panose="020B0604020202020204" pitchFamily="34" charset="0"/>
            </a:rPr>
            <a:t>Coaching helps UG students address confidence, stress, time management, social relationships (</a:t>
          </a:r>
          <a:r>
            <a:rPr lang="en-GB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Torbrand</a:t>
          </a:r>
          <a:r>
            <a:rPr lang="en-GB" b="0" i="0" baseline="0" dirty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GB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Ellam</a:t>
          </a:r>
          <a:r>
            <a:rPr lang="en-GB" b="0" i="0" baseline="0" dirty="0">
              <a:latin typeface="Arial" panose="020B0604020202020204" pitchFamily="34" charset="0"/>
              <a:cs typeface="Arial" panose="020B0604020202020204" pitchFamily="34" charset="0"/>
            </a:rPr>
            <a:t>-Dyson, 2015)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49B8CB-B837-4D04-AA41-A83C6D23F21A}" type="parTrans" cxnId="{61DB9D54-1F44-45F5-8E5F-7DF22F33D2DA}">
      <dgm:prSet/>
      <dgm:spPr/>
      <dgm:t>
        <a:bodyPr/>
        <a:lstStyle/>
        <a:p>
          <a:endParaRPr lang="en-US"/>
        </a:p>
      </dgm:t>
    </dgm:pt>
    <dgm:pt modelId="{94B26AB8-2A21-475B-ABBD-C74B0F4E6D8D}" type="sibTrans" cxnId="{61DB9D54-1F44-45F5-8E5F-7DF22F33D2DA}">
      <dgm:prSet/>
      <dgm:spPr/>
      <dgm:t>
        <a:bodyPr/>
        <a:lstStyle/>
        <a:p>
          <a:endParaRPr lang="en-US"/>
        </a:p>
      </dgm:t>
    </dgm:pt>
    <dgm:pt modelId="{CA9F5C85-E5A4-47C3-BA21-D303C48FCB9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baseline="0" dirty="0">
              <a:latin typeface="Arial" panose="020B0604020202020204" pitchFamily="34" charset="0"/>
              <a:cs typeface="Arial" panose="020B0604020202020204" pitchFamily="34" charset="0"/>
            </a:rPr>
            <a:t>Coaching with PGR students enhances their sense of progress and have better relationships with their supervisors (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Godskesen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and Kobayashi, 2016)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1B81DB-1D4B-4B92-9735-33BAD6730317}" type="parTrans" cxnId="{F77EDC0F-C6B9-47EE-9E99-44DC75953A58}">
      <dgm:prSet/>
      <dgm:spPr/>
      <dgm:t>
        <a:bodyPr/>
        <a:lstStyle/>
        <a:p>
          <a:endParaRPr lang="en-US"/>
        </a:p>
      </dgm:t>
    </dgm:pt>
    <dgm:pt modelId="{1BB65CF0-BB45-4E46-B54E-E3E85668E335}" type="sibTrans" cxnId="{F77EDC0F-C6B9-47EE-9E99-44DC75953A58}">
      <dgm:prSet/>
      <dgm:spPr/>
      <dgm:t>
        <a:bodyPr/>
        <a:lstStyle/>
        <a:p>
          <a:endParaRPr lang="en-US"/>
        </a:p>
      </dgm:t>
    </dgm:pt>
    <dgm:pt modelId="{73988778-5112-4152-B24C-98F1609C0692}" type="pres">
      <dgm:prSet presAssocID="{B19E8AAF-F70B-4184-90E7-0B0CFE32C1EF}" presName="root" presStyleCnt="0">
        <dgm:presLayoutVars>
          <dgm:dir/>
          <dgm:resizeHandles val="exact"/>
        </dgm:presLayoutVars>
      </dgm:prSet>
      <dgm:spPr/>
    </dgm:pt>
    <dgm:pt modelId="{671AACB7-B3DB-4A90-ACFA-7ECDB73E0FB2}" type="pres">
      <dgm:prSet presAssocID="{F6C90B9B-BFDF-4AC8-9336-E70AD96B35A4}" presName="compNode" presStyleCnt="0"/>
      <dgm:spPr/>
    </dgm:pt>
    <dgm:pt modelId="{AE53DFD9-F4DF-4A94-B8B6-4688D6992089}" type="pres">
      <dgm:prSet presAssocID="{F6C90B9B-BFDF-4AC8-9336-E70AD96B35A4}" presName="bgRect" presStyleLbl="bgShp" presStyleIdx="0" presStyleCnt="3"/>
      <dgm:spPr/>
    </dgm:pt>
    <dgm:pt modelId="{4F14D905-8753-49F2-922D-4568A6E61BD9}" type="pres">
      <dgm:prSet presAssocID="{F6C90B9B-BFDF-4AC8-9336-E70AD96B35A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3886C0D-BF48-49D0-B685-CA0094DCD015}" type="pres">
      <dgm:prSet presAssocID="{F6C90B9B-BFDF-4AC8-9336-E70AD96B35A4}" presName="spaceRect" presStyleCnt="0"/>
      <dgm:spPr/>
    </dgm:pt>
    <dgm:pt modelId="{E33277A5-EA99-4602-A45E-D4EF45EEFBAC}" type="pres">
      <dgm:prSet presAssocID="{F6C90B9B-BFDF-4AC8-9336-E70AD96B35A4}" presName="parTx" presStyleLbl="revTx" presStyleIdx="0" presStyleCnt="3">
        <dgm:presLayoutVars>
          <dgm:chMax val="0"/>
          <dgm:chPref val="0"/>
        </dgm:presLayoutVars>
      </dgm:prSet>
      <dgm:spPr/>
    </dgm:pt>
    <dgm:pt modelId="{5168CB01-6C19-4A6A-AF05-25388993E40F}" type="pres">
      <dgm:prSet presAssocID="{0F8E0345-F52C-4CE2-8741-4C415271F8C0}" presName="sibTrans" presStyleCnt="0"/>
      <dgm:spPr/>
    </dgm:pt>
    <dgm:pt modelId="{36D9D2BF-9A09-436C-87FA-55DA67A782ED}" type="pres">
      <dgm:prSet presAssocID="{4AE5EB50-E168-4080-9B32-F50EB2355B08}" presName="compNode" presStyleCnt="0"/>
      <dgm:spPr/>
    </dgm:pt>
    <dgm:pt modelId="{B57D2B9A-4721-4DE5-B74B-CE826CE72D18}" type="pres">
      <dgm:prSet presAssocID="{4AE5EB50-E168-4080-9B32-F50EB2355B08}" presName="bgRect" presStyleLbl="bgShp" presStyleIdx="1" presStyleCnt="3"/>
      <dgm:spPr/>
    </dgm:pt>
    <dgm:pt modelId="{DF45FA15-FD9E-4C49-8DB9-41D9F7E7C326}" type="pres">
      <dgm:prSet presAssocID="{4AE5EB50-E168-4080-9B32-F50EB2355B0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2DB0ED43-2356-4518-B054-ECA9431C3BF8}" type="pres">
      <dgm:prSet presAssocID="{4AE5EB50-E168-4080-9B32-F50EB2355B08}" presName="spaceRect" presStyleCnt="0"/>
      <dgm:spPr/>
    </dgm:pt>
    <dgm:pt modelId="{B46CD67C-2F71-40F0-B3E0-2A19B7E8D02E}" type="pres">
      <dgm:prSet presAssocID="{4AE5EB50-E168-4080-9B32-F50EB2355B08}" presName="parTx" presStyleLbl="revTx" presStyleIdx="1" presStyleCnt="3">
        <dgm:presLayoutVars>
          <dgm:chMax val="0"/>
          <dgm:chPref val="0"/>
        </dgm:presLayoutVars>
      </dgm:prSet>
      <dgm:spPr/>
    </dgm:pt>
    <dgm:pt modelId="{42E92136-8B87-46AF-A4C6-7DBF53A598FC}" type="pres">
      <dgm:prSet presAssocID="{94B26AB8-2A21-475B-ABBD-C74B0F4E6D8D}" presName="sibTrans" presStyleCnt="0"/>
      <dgm:spPr/>
    </dgm:pt>
    <dgm:pt modelId="{3CA57387-D473-4451-BAB0-33BE6389CD25}" type="pres">
      <dgm:prSet presAssocID="{CA9F5C85-E5A4-47C3-BA21-D303C48FCB9A}" presName="compNode" presStyleCnt="0"/>
      <dgm:spPr/>
    </dgm:pt>
    <dgm:pt modelId="{401C6196-F964-44D6-8AF6-2E1671694342}" type="pres">
      <dgm:prSet presAssocID="{CA9F5C85-E5A4-47C3-BA21-D303C48FCB9A}" presName="bgRect" presStyleLbl="bgShp" presStyleIdx="2" presStyleCnt="3"/>
      <dgm:spPr/>
    </dgm:pt>
    <dgm:pt modelId="{7D83A198-3982-48E3-A048-BA07874B37F7}" type="pres">
      <dgm:prSet presAssocID="{CA9F5C85-E5A4-47C3-BA21-D303C48FCB9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47196C1A-419C-4301-B74C-79E08F3098A0}" type="pres">
      <dgm:prSet presAssocID="{CA9F5C85-E5A4-47C3-BA21-D303C48FCB9A}" presName="spaceRect" presStyleCnt="0"/>
      <dgm:spPr/>
    </dgm:pt>
    <dgm:pt modelId="{FC63CE6E-1BB4-4EE3-AA5B-4EFAD65D9134}" type="pres">
      <dgm:prSet presAssocID="{CA9F5C85-E5A4-47C3-BA21-D303C48FCB9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77EDC0F-C6B9-47EE-9E99-44DC75953A58}" srcId="{B19E8AAF-F70B-4184-90E7-0B0CFE32C1EF}" destId="{CA9F5C85-E5A4-47C3-BA21-D303C48FCB9A}" srcOrd="2" destOrd="0" parTransId="{BD1B81DB-1D4B-4B92-9735-33BAD6730317}" sibTransId="{1BB65CF0-BB45-4E46-B54E-E3E85668E335}"/>
    <dgm:cxn modelId="{6192444E-F0DA-4184-8D2A-B8B03381BBDF}" type="presOf" srcId="{B19E8AAF-F70B-4184-90E7-0B0CFE32C1EF}" destId="{73988778-5112-4152-B24C-98F1609C0692}" srcOrd="0" destOrd="0" presId="urn:microsoft.com/office/officeart/2018/2/layout/IconVerticalSolidList"/>
    <dgm:cxn modelId="{61DB9D54-1F44-45F5-8E5F-7DF22F33D2DA}" srcId="{B19E8AAF-F70B-4184-90E7-0B0CFE32C1EF}" destId="{4AE5EB50-E168-4080-9B32-F50EB2355B08}" srcOrd="1" destOrd="0" parTransId="{0549B8CB-B837-4D04-AA41-A83C6D23F21A}" sibTransId="{94B26AB8-2A21-475B-ABBD-C74B0F4E6D8D}"/>
    <dgm:cxn modelId="{B9E07691-F717-4687-AF5C-66A7B874A46C}" type="presOf" srcId="{4AE5EB50-E168-4080-9B32-F50EB2355B08}" destId="{B46CD67C-2F71-40F0-B3E0-2A19B7E8D02E}" srcOrd="0" destOrd="0" presId="urn:microsoft.com/office/officeart/2018/2/layout/IconVerticalSolidList"/>
    <dgm:cxn modelId="{8CD617BD-E490-4B5F-A395-329B9CC700ED}" type="presOf" srcId="{CA9F5C85-E5A4-47C3-BA21-D303C48FCB9A}" destId="{FC63CE6E-1BB4-4EE3-AA5B-4EFAD65D9134}" srcOrd="0" destOrd="0" presId="urn:microsoft.com/office/officeart/2018/2/layout/IconVerticalSolidList"/>
    <dgm:cxn modelId="{33278AE3-8682-43D0-99B2-0924E8A8D397}" srcId="{B19E8AAF-F70B-4184-90E7-0B0CFE32C1EF}" destId="{F6C90B9B-BFDF-4AC8-9336-E70AD96B35A4}" srcOrd="0" destOrd="0" parTransId="{0421C82F-F910-425A-80EB-2E84437B4072}" sibTransId="{0F8E0345-F52C-4CE2-8741-4C415271F8C0}"/>
    <dgm:cxn modelId="{926F58F0-FFA2-45EA-A155-917327214DF0}" type="presOf" srcId="{F6C90B9B-BFDF-4AC8-9336-E70AD96B35A4}" destId="{E33277A5-EA99-4602-A45E-D4EF45EEFBAC}" srcOrd="0" destOrd="0" presId="urn:microsoft.com/office/officeart/2018/2/layout/IconVerticalSolidList"/>
    <dgm:cxn modelId="{CE3F7C23-B5A5-4533-A1A8-FAAEE002C4D3}" type="presParOf" srcId="{73988778-5112-4152-B24C-98F1609C0692}" destId="{671AACB7-B3DB-4A90-ACFA-7ECDB73E0FB2}" srcOrd="0" destOrd="0" presId="urn:microsoft.com/office/officeart/2018/2/layout/IconVerticalSolidList"/>
    <dgm:cxn modelId="{9FE11FB1-E5A1-45AC-AA87-70864F5F7B81}" type="presParOf" srcId="{671AACB7-B3DB-4A90-ACFA-7ECDB73E0FB2}" destId="{AE53DFD9-F4DF-4A94-B8B6-4688D6992089}" srcOrd="0" destOrd="0" presId="urn:microsoft.com/office/officeart/2018/2/layout/IconVerticalSolidList"/>
    <dgm:cxn modelId="{EC1250B4-E12D-4977-872A-9A84C6025004}" type="presParOf" srcId="{671AACB7-B3DB-4A90-ACFA-7ECDB73E0FB2}" destId="{4F14D905-8753-49F2-922D-4568A6E61BD9}" srcOrd="1" destOrd="0" presId="urn:microsoft.com/office/officeart/2018/2/layout/IconVerticalSolidList"/>
    <dgm:cxn modelId="{D0C4A7C7-4BBD-4224-A795-2B8319C9D9A0}" type="presParOf" srcId="{671AACB7-B3DB-4A90-ACFA-7ECDB73E0FB2}" destId="{93886C0D-BF48-49D0-B685-CA0094DCD015}" srcOrd="2" destOrd="0" presId="urn:microsoft.com/office/officeart/2018/2/layout/IconVerticalSolidList"/>
    <dgm:cxn modelId="{C5E6616C-8511-4F5E-8D3C-1999C46AAF96}" type="presParOf" srcId="{671AACB7-B3DB-4A90-ACFA-7ECDB73E0FB2}" destId="{E33277A5-EA99-4602-A45E-D4EF45EEFBAC}" srcOrd="3" destOrd="0" presId="urn:microsoft.com/office/officeart/2018/2/layout/IconVerticalSolidList"/>
    <dgm:cxn modelId="{12DA9FF6-FD83-4783-B03D-1F34C5AA134F}" type="presParOf" srcId="{73988778-5112-4152-B24C-98F1609C0692}" destId="{5168CB01-6C19-4A6A-AF05-25388993E40F}" srcOrd="1" destOrd="0" presId="urn:microsoft.com/office/officeart/2018/2/layout/IconVerticalSolidList"/>
    <dgm:cxn modelId="{C2EB1688-EF36-49E0-81CF-2F2BF4187DE4}" type="presParOf" srcId="{73988778-5112-4152-B24C-98F1609C0692}" destId="{36D9D2BF-9A09-436C-87FA-55DA67A782ED}" srcOrd="2" destOrd="0" presId="urn:microsoft.com/office/officeart/2018/2/layout/IconVerticalSolidList"/>
    <dgm:cxn modelId="{895AFD8A-4974-446A-9FB6-FEAE69C95CB6}" type="presParOf" srcId="{36D9D2BF-9A09-436C-87FA-55DA67A782ED}" destId="{B57D2B9A-4721-4DE5-B74B-CE826CE72D18}" srcOrd="0" destOrd="0" presId="urn:microsoft.com/office/officeart/2018/2/layout/IconVerticalSolidList"/>
    <dgm:cxn modelId="{285CE9CC-ECAF-439B-9A90-1DA7E17FFDE2}" type="presParOf" srcId="{36D9D2BF-9A09-436C-87FA-55DA67A782ED}" destId="{DF45FA15-FD9E-4C49-8DB9-41D9F7E7C326}" srcOrd="1" destOrd="0" presId="urn:microsoft.com/office/officeart/2018/2/layout/IconVerticalSolidList"/>
    <dgm:cxn modelId="{D30D4778-7D27-4FBC-AFCD-48A09FB83841}" type="presParOf" srcId="{36D9D2BF-9A09-436C-87FA-55DA67A782ED}" destId="{2DB0ED43-2356-4518-B054-ECA9431C3BF8}" srcOrd="2" destOrd="0" presId="urn:microsoft.com/office/officeart/2018/2/layout/IconVerticalSolidList"/>
    <dgm:cxn modelId="{2284EA1C-AD62-4754-AFA5-76AF0CE8AC3F}" type="presParOf" srcId="{36D9D2BF-9A09-436C-87FA-55DA67A782ED}" destId="{B46CD67C-2F71-40F0-B3E0-2A19B7E8D02E}" srcOrd="3" destOrd="0" presId="urn:microsoft.com/office/officeart/2018/2/layout/IconVerticalSolidList"/>
    <dgm:cxn modelId="{2E0FDCAF-99D8-43FE-933F-5591A66FD02D}" type="presParOf" srcId="{73988778-5112-4152-B24C-98F1609C0692}" destId="{42E92136-8B87-46AF-A4C6-7DBF53A598FC}" srcOrd="3" destOrd="0" presId="urn:microsoft.com/office/officeart/2018/2/layout/IconVerticalSolidList"/>
    <dgm:cxn modelId="{27680FC3-7F70-4C71-820F-282246A46950}" type="presParOf" srcId="{73988778-5112-4152-B24C-98F1609C0692}" destId="{3CA57387-D473-4451-BAB0-33BE6389CD25}" srcOrd="4" destOrd="0" presId="urn:microsoft.com/office/officeart/2018/2/layout/IconVerticalSolidList"/>
    <dgm:cxn modelId="{5A3DBB2D-B963-4931-844B-A4852B9B665D}" type="presParOf" srcId="{3CA57387-D473-4451-BAB0-33BE6389CD25}" destId="{401C6196-F964-44D6-8AF6-2E1671694342}" srcOrd="0" destOrd="0" presId="urn:microsoft.com/office/officeart/2018/2/layout/IconVerticalSolidList"/>
    <dgm:cxn modelId="{F4CCB7CB-D7BC-4814-9303-708CF2B50018}" type="presParOf" srcId="{3CA57387-D473-4451-BAB0-33BE6389CD25}" destId="{7D83A198-3982-48E3-A048-BA07874B37F7}" srcOrd="1" destOrd="0" presId="urn:microsoft.com/office/officeart/2018/2/layout/IconVerticalSolidList"/>
    <dgm:cxn modelId="{8AB6B458-2D52-4BD0-B0D5-803B05AAB69E}" type="presParOf" srcId="{3CA57387-D473-4451-BAB0-33BE6389CD25}" destId="{47196C1A-419C-4301-B74C-79E08F3098A0}" srcOrd="2" destOrd="0" presId="urn:microsoft.com/office/officeart/2018/2/layout/IconVerticalSolidList"/>
    <dgm:cxn modelId="{CF79ECB2-9BA6-4DA2-9C81-5B061761F21C}" type="presParOf" srcId="{3CA57387-D473-4451-BAB0-33BE6389CD25}" destId="{FC63CE6E-1BB4-4EE3-AA5B-4EFAD65D91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A5E785-EDC3-4E43-BCE6-CB7597D53A8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964191-BCBE-44BD-A5D2-2B4FCD99D7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Both online and face-to-face coaching can improve students’ metacognition (Howlett et al., 2021)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BF45F4-A53C-4D93-9B20-13814CD56FE4}" type="parTrans" cxnId="{14B6EE97-5A75-4077-9CA8-9B7A9C118888}">
      <dgm:prSet/>
      <dgm:spPr/>
      <dgm:t>
        <a:bodyPr/>
        <a:lstStyle/>
        <a:p>
          <a:endParaRPr lang="en-US"/>
        </a:p>
      </dgm:t>
    </dgm:pt>
    <dgm:pt modelId="{49DBEFF2-9542-4D1A-B207-2A3A49806011}" type="sibTrans" cxnId="{14B6EE97-5A75-4077-9CA8-9B7A9C118888}">
      <dgm:prSet/>
      <dgm:spPr/>
      <dgm:t>
        <a:bodyPr/>
        <a:lstStyle/>
        <a:p>
          <a:endParaRPr lang="en-US"/>
        </a:p>
      </dgm:t>
    </dgm:pt>
    <dgm:pt modelId="{B90BD9E3-0ECA-44A3-A60C-330405740A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 baseline="0" dirty="0">
              <a:latin typeface="Arial" panose="020B0604020202020204" pitchFamily="34" charset="0"/>
              <a:cs typeface="Arial" panose="020B0604020202020204" pitchFamily="34" charset="0"/>
            </a:rPr>
            <a:t>Coaching with PGT students can foster improved sense of belonging (</a:t>
          </a:r>
          <a:r>
            <a:rPr lang="en-GB" sz="2400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Nacif</a:t>
          </a:r>
          <a:r>
            <a:rPr lang="en-GB" sz="2400" b="0" i="0" baseline="0" dirty="0">
              <a:latin typeface="Arial" panose="020B0604020202020204" pitchFamily="34" charset="0"/>
              <a:cs typeface="Arial" panose="020B0604020202020204" pitchFamily="34" charset="0"/>
            </a:rPr>
            <a:t> et al., 2023)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C083D8-671E-48FF-A29C-70A3852FF0E3}" type="parTrans" cxnId="{3CD1DC04-731A-4CC8-9957-8C3F4590DE15}">
      <dgm:prSet/>
      <dgm:spPr/>
      <dgm:t>
        <a:bodyPr/>
        <a:lstStyle/>
        <a:p>
          <a:endParaRPr lang="en-US"/>
        </a:p>
      </dgm:t>
    </dgm:pt>
    <dgm:pt modelId="{3A6E15CD-6367-42FE-B264-EF70C51328D9}" type="sibTrans" cxnId="{3CD1DC04-731A-4CC8-9957-8C3F4590DE15}">
      <dgm:prSet/>
      <dgm:spPr/>
      <dgm:t>
        <a:bodyPr/>
        <a:lstStyle/>
        <a:p>
          <a:endParaRPr lang="en-US"/>
        </a:p>
      </dgm:t>
    </dgm:pt>
    <dgm:pt modelId="{8CA160E4-AB30-4D72-B089-0FBABC9E73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 baseline="0" dirty="0">
              <a:latin typeface="Arial" panose="020B0604020202020204" pitchFamily="34" charset="0"/>
              <a:cs typeface="Arial" panose="020B0604020202020204" pitchFamily="34" charset="0"/>
            </a:rPr>
            <a:t>Coaching with students on professional programmes can improve their performance (Rodriguez-Fuentes et al., 2023)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EA8D86-6250-461A-A162-0A84D7578205}" type="parTrans" cxnId="{108EA752-45C2-497F-889E-41BCC9264D6D}">
      <dgm:prSet/>
      <dgm:spPr/>
      <dgm:t>
        <a:bodyPr/>
        <a:lstStyle/>
        <a:p>
          <a:endParaRPr lang="en-US"/>
        </a:p>
      </dgm:t>
    </dgm:pt>
    <dgm:pt modelId="{8F83EBBA-5004-4F28-85DD-F14846195BA1}" type="sibTrans" cxnId="{108EA752-45C2-497F-889E-41BCC9264D6D}">
      <dgm:prSet/>
      <dgm:spPr/>
      <dgm:t>
        <a:bodyPr/>
        <a:lstStyle/>
        <a:p>
          <a:endParaRPr lang="en-US"/>
        </a:p>
      </dgm:t>
    </dgm:pt>
    <dgm:pt modelId="{A9A79C07-F979-41A6-8DE6-603D7AF22CCE}" type="pres">
      <dgm:prSet presAssocID="{38A5E785-EDC3-4E43-BCE6-CB7597D53A82}" presName="root" presStyleCnt="0">
        <dgm:presLayoutVars>
          <dgm:dir/>
          <dgm:resizeHandles val="exact"/>
        </dgm:presLayoutVars>
      </dgm:prSet>
      <dgm:spPr/>
    </dgm:pt>
    <dgm:pt modelId="{4D2069FC-BB58-4BA7-B5A0-77DC7ECD861D}" type="pres">
      <dgm:prSet presAssocID="{DC964191-BCBE-44BD-A5D2-2B4FCD99D796}" presName="compNode" presStyleCnt="0"/>
      <dgm:spPr/>
    </dgm:pt>
    <dgm:pt modelId="{82132D1F-C2EE-4441-AF74-3189780CAD92}" type="pres">
      <dgm:prSet presAssocID="{DC964191-BCBE-44BD-A5D2-2B4FCD99D796}" presName="bgRect" presStyleLbl="bgShp" presStyleIdx="0" presStyleCnt="3"/>
      <dgm:spPr/>
    </dgm:pt>
    <dgm:pt modelId="{0793E348-A234-4B9F-9E89-B07274070B03}" type="pres">
      <dgm:prSet presAssocID="{DC964191-BCBE-44BD-A5D2-2B4FCD99D79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83D59F0D-F952-4B57-8E22-2DC5E2A08AA4}" type="pres">
      <dgm:prSet presAssocID="{DC964191-BCBE-44BD-A5D2-2B4FCD99D796}" presName="spaceRect" presStyleCnt="0"/>
      <dgm:spPr/>
    </dgm:pt>
    <dgm:pt modelId="{E0FB9167-92B4-44BF-8E9E-42B56670CB26}" type="pres">
      <dgm:prSet presAssocID="{DC964191-BCBE-44BD-A5D2-2B4FCD99D796}" presName="parTx" presStyleLbl="revTx" presStyleIdx="0" presStyleCnt="3">
        <dgm:presLayoutVars>
          <dgm:chMax val="0"/>
          <dgm:chPref val="0"/>
        </dgm:presLayoutVars>
      </dgm:prSet>
      <dgm:spPr/>
    </dgm:pt>
    <dgm:pt modelId="{334718C7-87E3-48F9-92BA-0DC05A99B611}" type="pres">
      <dgm:prSet presAssocID="{49DBEFF2-9542-4D1A-B207-2A3A49806011}" presName="sibTrans" presStyleCnt="0"/>
      <dgm:spPr/>
    </dgm:pt>
    <dgm:pt modelId="{739CFAB4-0948-4960-BD18-5154E4AF3DDC}" type="pres">
      <dgm:prSet presAssocID="{B90BD9E3-0ECA-44A3-A60C-330405740A21}" presName="compNode" presStyleCnt="0"/>
      <dgm:spPr/>
    </dgm:pt>
    <dgm:pt modelId="{026800DF-917D-4E3F-BDB8-4BF6BD159508}" type="pres">
      <dgm:prSet presAssocID="{B90BD9E3-0ECA-44A3-A60C-330405740A21}" presName="bgRect" presStyleLbl="bgShp" presStyleIdx="1" presStyleCnt="3"/>
      <dgm:spPr/>
    </dgm:pt>
    <dgm:pt modelId="{B5999BE4-F208-48AF-8DD1-7AA3FD305791}" type="pres">
      <dgm:prSet presAssocID="{B90BD9E3-0ECA-44A3-A60C-330405740A2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D234CB8-6219-42A7-8D01-04C3BEF2038A}" type="pres">
      <dgm:prSet presAssocID="{B90BD9E3-0ECA-44A3-A60C-330405740A21}" presName="spaceRect" presStyleCnt="0"/>
      <dgm:spPr/>
    </dgm:pt>
    <dgm:pt modelId="{6ADEC529-59EF-4537-B103-3D5BBAC1C4E5}" type="pres">
      <dgm:prSet presAssocID="{B90BD9E3-0ECA-44A3-A60C-330405740A21}" presName="parTx" presStyleLbl="revTx" presStyleIdx="1" presStyleCnt="3">
        <dgm:presLayoutVars>
          <dgm:chMax val="0"/>
          <dgm:chPref val="0"/>
        </dgm:presLayoutVars>
      </dgm:prSet>
      <dgm:spPr/>
    </dgm:pt>
    <dgm:pt modelId="{3C9553F8-21B8-4EDB-9B1B-9F7BD73CE68A}" type="pres">
      <dgm:prSet presAssocID="{3A6E15CD-6367-42FE-B264-EF70C51328D9}" presName="sibTrans" presStyleCnt="0"/>
      <dgm:spPr/>
    </dgm:pt>
    <dgm:pt modelId="{711D71E5-7CE2-4834-B529-6986D011441C}" type="pres">
      <dgm:prSet presAssocID="{8CA160E4-AB30-4D72-B089-0FBABC9E73FA}" presName="compNode" presStyleCnt="0"/>
      <dgm:spPr/>
    </dgm:pt>
    <dgm:pt modelId="{561C6380-57C2-4503-879B-70DCA3427B5A}" type="pres">
      <dgm:prSet presAssocID="{8CA160E4-AB30-4D72-B089-0FBABC9E73FA}" presName="bgRect" presStyleLbl="bgShp" presStyleIdx="2" presStyleCnt="3"/>
      <dgm:spPr/>
    </dgm:pt>
    <dgm:pt modelId="{E7EC738A-C730-42C3-87C9-D551A2A158EA}" type="pres">
      <dgm:prSet presAssocID="{8CA160E4-AB30-4D72-B089-0FBABC9E73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C429B05-FC3D-4DF8-9AD3-DA7CF56ED6E2}" type="pres">
      <dgm:prSet presAssocID="{8CA160E4-AB30-4D72-B089-0FBABC9E73FA}" presName="spaceRect" presStyleCnt="0"/>
      <dgm:spPr/>
    </dgm:pt>
    <dgm:pt modelId="{E16D04B2-C037-473D-B416-CF9B2C030116}" type="pres">
      <dgm:prSet presAssocID="{8CA160E4-AB30-4D72-B089-0FBABC9E73F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CD1DC04-731A-4CC8-9957-8C3F4590DE15}" srcId="{38A5E785-EDC3-4E43-BCE6-CB7597D53A82}" destId="{B90BD9E3-0ECA-44A3-A60C-330405740A21}" srcOrd="1" destOrd="0" parTransId="{ADC083D8-671E-48FF-A29C-70A3852FF0E3}" sibTransId="{3A6E15CD-6367-42FE-B264-EF70C51328D9}"/>
    <dgm:cxn modelId="{108EA752-45C2-497F-889E-41BCC9264D6D}" srcId="{38A5E785-EDC3-4E43-BCE6-CB7597D53A82}" destId="{8CA160E4-AB30-4D72-B089-0FBABC9E73FA}" srcOrd="2" destOrd="0" parTransId="{70EA8D86-6250-461A-A162-0A84D7578205}" sibTransId="{8F83EBBA-5004-4F28-85DD-F14846195BA1}"/>
    <dgm:cxn modelId="{14B6EE97-5A75-4077-9CA8-9B7A9C118888}" srcId="{38A5E785-EDC3-4E43-BCE6-CB7597D53A82}" destId="{DC964191-BCBE-44BD-A5D2-2B4FCD99D796}" srcOrd="0" destOrd="0" parTransId="{B2BF45F4-A53C-4D93-9B20-13814CD56FE4}" sibTransId="{49DBEFF2-9542-4D1A-B207-2A3A49806011}"/>
    <dgm:cxn modelId="{F10B9BA6-1346-495A-9A45-23F49948651C}" type="presOf" srcId="{DC964191-BCBE-44BD-A5D2-2B4FCD99D796}" destId="{E0FB9167-92B4-44BF-8E9E-42B56670CB26}" srcOrd="0" destOrd="0" presId="urn:microsoft.com/office/officeart/2018/2/layout/IconVerticalSolidList"/>
    <dgm:cxn modelId="{48CBCFAF-0E49-4061-87D3-B90DF97993F5}" type="presOf" srcId="{8CA160E4-AB30-4D72-B089-0FBABC9E73FA}" destId="{E16D04B2-C037-473D-B416-CF9B2C030116}" srcOrd="0" destOrd="0" presId="urn:microsoft.com/office/officeart/2018/2/layout/IconVerticalSolidList"/>
    <dgm:cxn modelId="{31A79CC8-825F-4D2D-B007-607120503C67}" type="presOf" srcId="{38A5E785-EDC3-4E43-BCE6-CB7597D53A82}" destId="{A9A79C07-F979-41A6-8DE6-603D7AF22CCE}" srcOrd="0" destOrd="0" presId="urn:microsoft.com/office/officeart/2018/2/layout/IconVerticalSolidList"/>
    <dgm:cxn modelId="{AA22E9F7-48B1-4A98-A42E-C29BD2EC64B9}" type="presOf" srcId="{B90BD9E3-0ECA-44A3-A60C-330405740A21}" destId="{6ADEC529-59EF-4537-B103-3D5BBAC1C4E5}" srcOrd="0" destOrd="0" presId="urn:microsoft.com/office/officeart/2018/2/layout/IconVerticalSolidList"/>
    <dgm:cxn modelId="{9CD080C1-1CEB-4746-B5F1-E5A5DEB8CCA4}" type="presParOf" srcId="{A9A79C07-F979-41A6-8DE6-603D7AF22CCE}" destId="{4D2069FC-BB58-4BA7-B5A0-77DC7ECD861D}" srcOrd="0" destOrd="0" presId="urn:microsoft.com/office/officeart/2018/2/layout/IconVerticalSolidList"/>
    <dgm:cxn modelId="{CDCC1C23-0091-447D-8A35-6CFDAF1CB93A}" type="presParOf" srcId="{4D2069FC-BB58-4BA7-B5A0-77DC7ECD861D}" destId="{82132D1F-C2EE-4441-AF74-3189780CAD92}" srcOrd="0" destOrd="0" presId="urn:microsoft.com/office/officeart/2018/2/layout/IconVerticalSolidList"/>
    <dgm:cxn modelId="{426C1BF0-092E-4AE7-BD89-EC4DD8432A69}" type="presParOf" srcId="{4D2069FC-BB58-4BA7-B5A0-77DC7ECD861D}" destId="{0793E348-A234-4B9F-9E89-B07274070B03}" srcOrd="1" destOrd="0" presId="urn:microsoft.com/office/officeart/2018/2/layout/IconVerticalSolidList"/>
    <dgm:cxn modelId="{F03EDFD6-5DAE-4F81-887A-1E692B684F66}" type="presParOf" srcId="{4D2069FC-BB58-4BA7-B5A0-77DC7ECD861D}" destId="{83D59F0D-F952-4B57-8E22-2DC5E2A08AA4}" srcOrd="2" destOrd="0" presId="urn:microsoft.com/office/officeart/2018/2/layout/IconVerticalSolidList"/>
    <dgm:cxn modelId="{B12B6A74-9FE8-4A49-BA9B-203C981BC2B2}" type="presParOf" srcId="{4D2069FC-BB58-4BA7-B5A0-77DC7ECD861D}" destId="{E0FB9167-92B4-44BF-8E9E-42B56670CB26}" srcOrd="3" destOrd="0" presId="urn:microsoft.com/office/officeart/2018/2/layout/IconVerticalSolidList"/>
    <dgm:cxn modelId="{8782D9CD-8719-4E8E-B50C-E431C4F98D7E}" type="presParOf" srcId="{A9A79C07-F979-41A6-8DE6-603D7AF22CCE}" destId="{334718C7-87E3-48F9-92BA-0DC05A99B611}" srcOrd="1" destOrd="0" presId="urn:microsoft.com/office/officeart/2018/2/layout/IconVerticalSolidList"/>
    <dgm:cxn modelId="{8BDAED1A-E84A-4E33-A8FD-A9AB8B5BD589}" type="presParOf" srcId="{A9A79C07-F979-41A6-8DE6-603D7AF22CCE}" destId="{739CFAB4-0948-4960-BD18-5154E4AF3DDC}" srcOrd="2" destOrd="0" presId="urn:microsoft.com/office/officeart/2018/2/layout/IconVerticalSolidList"/>
    <dgm:cxn modelId="{D91CE588-8861-4D53-A6AA-B25D479CD972}" type="presParOf" srcId="{739CFAB4-0948-4960-BD18-5154E4AF3DDC}" destId="{026800DF-917D-4E3F-BDB8-4BF6BD159508}" srcOrd="0" destOrd="0" presId="urn:microsoft.com/office/officeart/2018/2/layout/IconVerticalSolidList"/>
    <dgm:cxn modelId="{88C8EB53-9A42-49BA-B532-967DE80A2DCF}" type="presParOf" srcId="{739CFAB4-0948-4960-BD18-5154E4AF3DDC}" destId="{B5999BE4-F208-48AF-8DD1-7AA3FD305791}" srcOrd="1" destOrd="0" presId="urn:microsoft.com/office/officeart/2018/2/layout/IconVerticalSolidList"/>
    <dgm:cxn modelId="{73724A39-CFD4-4164-BC5D-A4B633FF41A7}" type="presParOf" srcId="{739CFAB4-0948-4960-BD18-5154E4AF3DDC}" destId="{8D234CB8-6219-42A7-8D01-04C3BEF2038A}" srcOrd="2" destOrd="0" presId="urn:microsoft.com/office/officeart/2018/2/layout/IconVerticalSolidList"/>
    <dgm:cxn modelId="{423E75CA-F3E0-4CD9-9509-13B815B479C5}" type="presParOf" srcId="{739CFAB4-0948-4960-BD18-5154E4AF3DDC}" destId="{6ADEC529-59EF-4537-B103-3D5BBAC1C4E5}" srcOrd="3" destOrd="0" presId="urn:microsoft.com/office/officeart/2018/2/layout/IconVerticalSolidList"/>
    <dgm:cxn modelId="{BCB7DB84-2D93-48D2-B3D9-0140EB319AD2}" type="presParOf" srcId="{A9A79C07-F979-41A6-8DE6-603D7AF22CCE}" destId="{3C9553F8-21B8-4EDB-9B1B-9F7BD73CE68A}" srcOrd="3" destOrd="0" presId="urn:microsoft.com/office/officeart/2018/2/layout/IconVerticalSolidList"/>
    <dgm:cxn modelId="{F4BC9425-A8D3-4E23-A84B-C3D20E8B0A63}" type="presParOf" srcId="{A9A79C07-F979-41A6-8DE6-603D7AF22CCE}" destId="{711D71E5-7CE2-4834-B529-6986D011441C}" srcOrd="4" destOrd="0" presId="urn:microsoft.com/office/officeart/2018/2/layout/IconVerticalSolidList"/>
    <dgm:cxn modelId="{855F623B-B487-4CB9-B9E0-6134F2B9BE75}" type="presParOf" srcId="{711D71E5-7CE2-4834-B529-6986D011441C}" destId="{561C6380-57C2-4503-879B-70DCA3427B5A}" srcOrd="0" destOrd="0" presId="urn:microsoft.com/office/officeart/2018/2/layout/IconVerticalSolidList"/>
    <dgm:cxn modelId="{24050D0C-4767-47D3-B4A6-68BC4C213424}" type="presParOf" srcId="{711D71E5-7CE2-4834-B529-6986D011441C}" destId="{E7EC738A-C730-42C3-87C9-D551A2A158EA}" srcOrd="1" destOrd="0" presId="urn:microsoft.com/office/officeart/2018/2/layout/IconVerticalSolidList"/>
    <dgm:cxn modelId="{BE8DF087-0088-4121-981A-AC331600D2D9}" type="presParOf" srcId="{711D71E5-7CE2-4834-B529-6986D011441C}" destId="{EC429B05-FC3D-4DF8-9AD3-DA7CF56ED6E2}" srcOrd="2" destOrd="0" presId="urn:microsoft.com/office/officeart/2018/2/layout/IconVerticalSolidList"/>
    <dgm:cxn modelId="{9ACA3D75-837B-4990-8FF2-AA4A71674673}" type="presParOf" srcId="{711D71E5-7CE2-4834-B529-6986D011441C}" destId="{E16D04B2-C037-473D-B416-CF9B2C0301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1BEFD-D5F0-40E2-8B85-BEC4264A19E1}">
      <dsp:nvSpPr>
        <dsp:cNvPr id="0" name=""/>
        <dsp:cNvSpPr/>
      </dsp:nvSpPr>
      <dsp:spPr>
        <a:xfrm>
          <a:off x="0" y="0"/>
          <a:ext cx="1119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4DA78-9BE5-4798-8DBF-E050E5AFC1B7}">
      <dsp:nvSpPr>
        <dsp:cNvPr id="0" name=""/>
        <dsp:cNvSpPr/>
      </dsp:nvSpPr>
      <dsp:spPr>
        <a:xfrm>
          <a:off x="0" y="0"/>
          <a:ext cx="11198832" cy="582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Asset-driven approach (not for ‘when there is a problem’)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1198832" cy="582069"/>
      </dsp:txXfrm>
    </dsp:sp>
    <dsp:sp modelId="{48A57ABE-156C-4A57-AEE1-3D63B23ADF16}">
      <dsp:nvSpPr>
        <dsp:cNvPr id="0" name=""/>
        <dsp:cNvSpPr/>
      </dsp:nvSpPr>
      <dsp:spPr>
        <a:xfrm>
          <a:off x="0" y="582069"/>
          <a:ext cx="1119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654D0-9D8D-4699-89FC-40843550C26A}">
      <dsp:nvSpPr>
        <dsp:cNvPr id="0" name=""/>
        <dsp:cNvSpPr/>
      </dsp:nvSpPr>
      <dsp:spPr>
        <a:xfrm>
          <a:off x="0" y="582069"/>
          <a:ext cx="11198832" cy="582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W</a:t>
          </a:r>
          <a:r>
            <a:rPr lang="en-GB" sz="28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orth</a:t>
          </a: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 attending when students are time-poor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82069"/>
        <a:ext cx="11198832" cy="582069"/>
      </dsp:txXfrm>
    </dsp:sp>
    <dsp:sp modelId="{5141FBAF-37E4-4665-9103-76D610B07A3E}">
      <dsp:nvSpPr>
        <dsp:cNvPr id="0" name=""/>
        <dsp:cNvSpPr/>
      </dsp:nvSpPr>
      <dsp:spPr>
        <a:xfrm>
          <a:off x="0" y="1164138"/>
          <a:ext cx="1119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79A1E-2C7B-400C-B770-DD097DFFC532}">
      <dsp:nvSpPr>
        <dsp:cNvPr id="0" name=""/>
        <dsp:cNvSpPr/>
      </dsp:nvSpPr>
      <dsp:spPr>
        <a:xfrm>
          <a:off x="0" y="1164138"/>
          <a:ext cx="11198832" cy="582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Bespoke - all about ‘me’ not ‘students’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64138"/>
        <a:ext cx="11198832" cy="582069"/>
      </dsp:txXfrm>
    </dsp:sp>
    <dsp:sp modelId="{3951AB24-15EE-4C58-B9E9-18E46CE21226}">
      <dsp:nvSpPr>
        <dsp:cNvPr id="0" name=""/>
        <dsp:cNvSpPr/>
      </dsp:nvSpPr>
      <dsp:spPr>
        <a:xfrm>
          <a:off x="0" y="1746207"/>
          <a:ext cx="1119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95949-51C7-4DA4-A50F-6FAB77149D67}">
      <dsp:nvSpPr>
        <dsp:cNvPr id="0" name=""/>
        <dsp:cNvSpPr/>
      </dsp:nvSpPr>
      <dsp:spPr>
        <a:xfrm>
          <a:off x="0" y="1746207"/>
          <a:ext cx="11198832" cy="582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Focused on </a:t>
          </a: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whole-university experience, and goals beyond university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46207"/>
        <a:ext cx="11198832" cy="582069"/>
      </dsp:txXfrm>
    </dsp:sp>
    <dsp:sp modelId="{E76804F9-F78B-4206-A219-CF55F0D08688}">
      <dsp:nvSpPr>
        <dsp:cNvPr id="0" name=""/>
        <dsp:cNvSpPr/>
      </dsp:nvSpPr>
      <dsp:spPr>
        <a:xfrm>
          <a:off x="0" y="2328277"/>
          <a:ext cx="1119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80146-7C8E-44E1-B116-E0D17784F875}">
      <dsp:nvSpPr>
        <dsp:cNvPr id="0" name=""/>
        <dsp:cNvSpPr/>
      </dsp:nvSpPr>
      <dsp:spPr>
        <a:xfrm>
          <a:off x="0" y="2328277"/>
          <a:ext cx="11198832" cy="582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Dialogic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28277"/>
        <a:ext cx="11198832" cy="582069"/>
      </dsp:txXfrm>
    </dsp:sp>
    <dsp:sp modelId="{F25BCCCA-73E8-4DD7-A06E-079BFCB3F614}">
      <dsp:nvSpPr>
        <dsp:cNvPr id="0" name=""/>
        <dsp:cNvSpPr/>
      </dsp:nvSpPr>
      <dsp:spPr>
        <a:xfrm>
          <a:off x="0" y="2910346"/>
          <a:ext cx="1119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62ABE-7679-447B-9E49-3E0814B1ADEE}">
      <dsp:nvSpPr>
        <dsp:cNvPr id="0" name=""/>
        <dsp:cNvSpPr/>
      </dsp:nvSpPr>
      <dsp:spPr>
        <a:xfrm>
          <a:off x="0" y="2910346"/>
          <a:ext cx="11198832" cy="582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Non-judgemental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10346"/>
        <a:ext cx="11198832" cy="582069"/>
      </dsp:txXfrm>
    </dsp:sp>
    <dsp:sp modelId="{5D569DF9-5D5C-470B-B539-493001C84BF5}">
      <dsp:nvSpPr>
        <dsp:cNvPr id="0" name=""/>
        <dsp:cNvSpPr/>
      </dsp:nvSpPr>
      <dsp:spPr>
        <a:xfrm>
          <a:off x="0" y="3492415"/>
          <a:ext cx="1119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700A0-03F7-4E07-B4AE-A119E3F2950C}">
      <dsp:nvSpPr>
        <dsp:cNvPr id="0" name=""/>
        <dsp:cNvSpPr/>
      </dsp:nvSpPr>
      <dsp:spPr>
        <a:xfrm>
          <a:off x="0" y="3492415"/>
          <a:ext cx="11198832" cy="582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No ‘right answers’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92415"/>
        <a:ext cx="11198832" cy="582069"/>
      </dsp:txXfrm>
    </dsp:sp>
    <dsp:sp modelId="{8FF578A2-C7E1-4A8F-927A-7D9DF5F0A1B2}">
      <dsp:nvSpPr>
        <dsp:cNvPr id="0" name=""/>
        <dsp:cNvSpPr/>
      </dsp:nvSpPr>
      <dsp:spPr>
        <a:xfrm>
          <a:off x="0" y="4074484"/>
          <a:ext cx="1119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EBE91-4C73-4DD5-9A27-3A51E5DE4400}">
      <dsp:nvSpPr>
        <dsp:cNvPr id="0" name=""/>
        <dsp:cNvSpPr/>
      </dsp:nvSpPr>
      <dsp:spPr>
        <a:xfrm>
          <a:off x="0" y="4074484"/>
          <a:ext cx="11198832" cy="582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One si</a:t>
          </a: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ze does not fit all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74484"/>
        <a:ext cx="11198832" cy="582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3DFD9-F4DF-4A94-B8B6-4688D6992089}">
      <dsp:nvSpPr>
        <dsp:cNvPr id="0" name=""/>
        <dsp:cNvSpPr/>
      </dsp:nvSpPr>
      <dsp:spPr>
        <a:xfrm>
          <a:off x="0" y="568"/>
          <a:ext cx="11469290" cy="13301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4D905-8753-49F2-922D-4568A6E61BD9}">
      <dsp:nvSpPr>
        <dsp:cNvPr id="0" name=""/>
        <dsp:cNvSpPr/>
      </dsp:nvSpPr>
      <dsp:spPr>
        <a:xfrm>
          <a:off x="402361" y="299845"/>
          <a:ext cx="731565" cy="7315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277A5-EA99-4602-A45E-D4EF45EEFBAC}">
      <dsp:nvSpPr>
        <dsp:cNvPr id="0" name=""/>
        <dsp:cNvSpPr/>
      </dsp:nvSpPr>
      <dsp:spPr>
        <a:xfrm>
          <a:off x="1536287" y="568"/>
          <a:ext cx="9933002" cy="133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71" tIns="140771" rIns="140771" bIns="140771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Coaching speeds up rate of progress in learning by giving UG students increased sense of control, improved, focus and confidence, enabled students to take new perspectives (Lancer &amp; </a:t>
          </a:r>
          <a:r>
            <a:rPr lang="en-GB" sz="23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Etough</a:t>
          </a:r>
          <a:r>
            <a:rPr lang="en-GB" sz="23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, 2018)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6287" y="568"/>
        <a:ext cx="9933002" cy="1330119"/>
      </dsp:txXfrm>
    </dsp:sp>
    <dsp:sp modelId="{B57D2B9A-4721-4DE5-B74B-CE826CE72D18}">
      <dsp:nvSpPr>
        <dsp:cNvPr id="0" name=""/>
        <dsp:cNvSpPr/>
      </dsp:nvSpPr>
      <dsp:spPr>
        <a:xfrm>
          <a:off x="0" y="1663217"/>
          <a:ext cx="11469290" cy="13301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5FA15-FD9E-4C49-8DB9-41D9F7E7C326}">
      <dsp:nvSpPr>
        <dsp:cNvPr id="0" name=""/>
        <dsp:cNvSpPr/>
      </dsp:nvSpPr>
      <dsp:spPr>
        <a:xfrm>
          <a:off x="402361" y="1962494"/>
          <a:ext cx="731565" cy="7315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CD67C-2F71-40F0-B3E0-2A19B7E8D02E}">
      <dsp:nvSpPr>
        <dsp:cNvPr id="0" name=""/>
        <dsp:cNvSpPr/>
      </dsp:nvSpPr>
      <dsp:spPr>
        <a:xfrm>
          <a:off x="1536287" y="1663217"/>
          <a:ext cx="9933002" cy="133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71" tIns="140771" rIns="140771" bIns="140771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Coaching helps UG students address confidence, stress, time management, social relationships (</a:t>
          </a:r>
          <a:r>
            <a:rPr lang="en-GB" sz="23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Torbrand</a:t>
          </a:r>
          <a:r>
            <a:rPr lang="en-GB" sz="23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GB" sz="23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Ellam</a:t>
          </a:r>
          <a:r>
            <a:rPr lang="en-GB" sz="23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-Dyson, 2015)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6287" y="1663217"/>
        <a:ext cx="9933002" cy="1330119"/>
      </dsp:txXfrm>
    </dsp:sp>
    <dsp:sp modelId="{401C6196-F964-44D6-8AF6-2E1671694342}">
      <dsp:nvSpPr>
        <dsp:cNvPr id="0" name=""/>
        <dsp:cNvSpPr/>
      </dsp:nvSpPr>
      <dsp:spPr>
        <a:xfrm>
          <a:off x="0" y="3325866"/>
          <a:ext cx="11469290" cy="13301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3A198-3982-48E3-A048-BA07874B37F7}">
      <dsp:nvSpPr>
        <dsp:cNvPr id="0" name=""/>
        <dsp:cNvSpPr/>
      </dsp:nvSpPr>
      <dsp:spPr>
        <a:xfrm>
          <a:off x="402361" y="3625143"/>
          <a:ext cx="731565" cy="7315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3CE6E-1BB4-4EE3-AA5B-4EFAD65D9134}">
      <dsp:nvSpPr>
        <dsp:cNvPr id="0" name=""/>
        <dsp:cNvSpPr/>
      </dsp:nvSpPr>
      <dsp:spPr>
        <a:xfrm>
          <a:off x="1536287" y="3325866"/>
          <a:ext cx="9933002" cy="133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71" tIns="140771" rIns="140771" bIns="140771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Coaching with PGR students enhances their sense of progress and have better relationships with their supervisors (</a:t>
          </a:r>
          <a:r>
            <a:rPr lang="en-GB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Godskesen</a:t>
          </a:r>
          <a:r>
            <a:rPr lang="en-GB" sz="2300" kern="1200" dirty="0">
              <a:latin typeface="Arial" panose="020B0604020202020204" pitchFamily="34" charset="0"/>
              <a:cs typeface="Arial" panose="020B0604020202020204" pitchFamily="34" charset="0"/>
            </a:rPr>
            <a:t> and Kobayashi, 2016)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6287" y="3325866"/>
        <a:ext cx="9933002" cy="1330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32D1F-C2EE-4441-AF74-3189780CAD92}">
      <dsp:nvSpPr>
        <dsp:cNvPr id="0" name=""/>
        <dsp:cNvSpPr/>
      </dsp:nvSpPr>
      <dsp:spPr>
        <a:xfrm>
          <a:off x="0" y="568"/>
          <a:ext cx="11315178" cy="13301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3E348-A234-4B9F-9E89-B07274070B03}">
      <dsp:nvSpPr>
        <dsp:cNvPr id="0" name=""/>
        <dsp:cNvSpPr/>
      </dsp:nvSpPr>
      <dsp:spPr>
        <a:xfrm>
          <a:off x="402361" y="299845"/>
          <a:ext cx="731565" cy="7315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B9167-92B4-44BF-8E9E-42B56670CB26}">
      <dsp:nvSpPr>
        <dsp:cNvPr id="0" name=""/>
        <dsp:cNvSpPr/>
      </dsp:nvSpPr>
      <dsp:spPr>
        <a:xfrm>
          <a:off x="1536287" y="568"/>
          <a:ext cx="9778890" cy="133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71" tIns="140771" rIns="140771" bIns="14077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Both online and face-to-face coaching can improve students’ metacognition (Howlett et al., 2021)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6287" y="568"/>
        <a:ext cx="9778890" cy="1330119"/>
      </dsp:txXfrm>
    </dsp:sp>
    <dsp:sp modelId="{026800DF-917D-4E3F-BDB8-4BF6BD159508}">
      <dsp:nvSpPr>
        <dsp:cNvPr id="0" name=""/>
        <dsp:cNvSpPr/>
      </dsp:nvSpPr>
      <dsp:spPr>
        <a:xfrm>
          <a:off x="0" y="1663217"/>
          <a:ext cx="11315178" cy="13301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99BE4-F208-48AF-8DD1-7AA3FD305791}">
      <dsp:nvSpPr>
        <dsp:cNvPr id="0" name=""/>
        <dsp:cNvSpPr/>
      </dsp:nvSpPr>
      <dsp:spPr>
        <a:xfrm>
          <a:off x="402361" y="1962494"/>
          <a:ext cx="731565" cy="7315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EC529-59EF-4537-B103-3D5BBAC1C4E5}">
      <dsp:nvSpPr>
        <dsp:cNvPr id="0" name=""/>
        <dsp:cNvSpPr/>
      </dsp:nvSpPr>
      <dsp:spPr>
        <a:xfrm>
          <a:off x="1536287" y="1663217"/>
          <a:ext cx="9778890" cy="133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71" tIns="140771" rIns="140771" bIns="14077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Coaching with PGT students can foster improved sense of belonging (</a:t>
          </a:r>
          <a:r>
            <a:rPr lang="en-GB" sz="24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Nacif</a:t>
          </a:r>
          <a:r>
            <a:rPr lang="en-GB" sz="24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et al., 2023)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6287" y="1663217"/>
        <a:ext cx="9778890" cy="1330119"/>
      </dsp:txXfrm>
    </dsp:sp>
    <dsp:sp modelId="{561C6380-57C2-4503-879B-70DCA3427B5A}">
      <dsp:nvSpPr>
        <dsp:cNvPr id="0" name=""/>
        <dsp:cNvSpPr/>
      </dsp:nvSpPr>
      <dsp:spPr>
        <a:xfrm>
          <a:off x="0" y="3325866"/>
          <a:ext cx="11315178" cy="13301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C738A-C730-42C3-87C9-D551A2A158EA}">
      <dsp:nvSpPr>
        <dsp:cNvPr id="0" name=""/>
        <dsp:cNvSpPr/>
      </dsp:nvSpPr>
      <dsp:spPr>
        <a:xfrm>
          <a:off x="402361" y="3625143"/>
          <a:ext cx="731565" cy="7315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D04B2-C037-473D-B416-CF9B2C030116}">
      <dsp:nvSpPr>
        <dsp:cNvPr id="0" name=""/>
        <dsp:cNvSpPr/>
      </dsp:nvSpPr>
      <dsp:spPr>
        <a:xfrm>
          <a:off x="1536287" y="3325866"/>
          <a:ext cx="9778890" cy="133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71" tIns="140771" rIns="140771" bIns="14077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Coaching with students on professional programmes can improve their performance (Rodriguez-Fuentes et al., 2023)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6287" y="3325866"/>
        <a:ext cx="9778890" cy="1330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604652-5E11-4230-9000-8C3508297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5CF6F-D16A-4F0E-B917-05BE8D0834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0036-09DF-4D2A-AEFF-E9AB792F28D5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F2FA1-71D1-470E-B479-A40F328294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055A2-8A6C-43FA-9F2D-E10D53E42C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236D-37A7-43F7-9CEB-34F295D13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409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74208-728D-D446-8F2A-557B5FF9CB05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B9F09-74A6-D04B-8146-D9B1DE98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3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B9F09-74A6-D04B-8146-D9B1DE984E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24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764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515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38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047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474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740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169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33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821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88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134E4-F13A-7751-09A0-05F26CF74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AF7C59-FE89-2339-9A97-030B02AB2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FD3580-BBED-5925-4047-E3B320CFD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F333B-11AC-BCC8-07B5-C1FBDA7EE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B9F09-74A6-D04B-8146-D9B1DE984E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76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950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214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194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554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860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515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747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590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66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134E4-F13A-7751-09A0-05F26CF74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AF7C59-FE89-2339-9A97-030B02AB2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FD3580-BBED-5925-4047-E3B320CFD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F333B-11AC-BCC8-07B5-C1FBDA7EE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B9F09-74A6-D04B-8146-D9B1DE984E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46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134E4-F13A-7751-09A0-05F26CF74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AF7C59-FE89-2339-9A97-030B02AB2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FD3580-BBED-5925-4047-E3B320CFD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F333B-11AC-BCC8-07B5-C1FBDA7EE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B9F09-74A6-D04B-8146-D9B1DE984E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70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349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303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82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179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9F09-74A6-D04B-8146-D9B1DE984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66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iversity of Derby Logo">
            <a:extLst>
              <a:ext uri="{FF2B5EF4-FFF2-40B4-BE49-F238E27FC236}">
                <a16:creationId xmlns:a16="http://schemas.microsoft.com/office/drawing/2014/main" id="{56D74247-88E8-486E-9FA8-3C25A135B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41" y="373818"/>
            <a:ext cx="976408" cy="989171"/>
          </a:xfrm>
          <a:prstGeom prst="rect">
            <a:avLst/>
          </a:prstGeom>
        </p:spPr>
      </p:pic>
      <p:pic>
        <p:nvPicPr>
          <p:cNvPr id="2" name="Picture 1" descr="A blue and yellow rectangular sign with white text&#10;&#10;Description automatically generated">
            <a:extLst>
              <a:ext uri="{FF2B5EF4-FFF2-40B4-BE49-F238E27FC236}">
                <a16:creationId xmlns:a16="http://schemas.microsoft.com/office/drawing/2014/main" id="{4733D3B3-40AE-BF86-CE7B-439049903E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5" y="5924332"/>
            <a:ext cx="418005" cy="5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5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Title Slide Option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iversity of Derby Logo">
            <a:extLst>
              <a:ext uri="{FF2B5EF4-FFF2-40B4-BE49-F238E27FC236}">
                <a16:creationId xmlns:a16="http://schemas.microsoft.com/office/drawing/2014/main" id="{EB9286DE-D286-45D1-B9D6-B0AF16D897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5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 Option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iversity of Derby Logo">
            <a:extLst>
              <a:ext uri="{FF2B5EF4-FFF2-40B4-BE49-F238E27FC236}">
                <a16:creationId xmlns:a16="http://schemas.microsoft.com/office/drawing/2014/main" id="{EB9286DE-D286-45D1-B9D6-B0AF16D897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1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 Slide Option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iversity of Derby Logo">
            <a:extLst>
              <a:ext uri="{FF2B5EF4-FFF2-40B4-BE49-F238E27FC236}">
                <a16:creationId xmlns:a16="http://schemas.microsoft.com/office/drawing/2014/main" id="{EB9286DE-D286-45D1-B9D6-B0AF16D897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81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Title Slide Option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iversity of Derby Logo">
            <a:extLst>
              <a:ext uri="{FF2B5EF4-FFF2-40B4-BE49-F238E27FC236}">
                <a16:creationId xmlns:a16="http://schemas.microsoft.com/office/drawing/2014/main" id="{EB9286DE-D286-45D1-B9D6-B0AF16D897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36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Title Slide Option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iversity of Derby Logo">
            <a:extLst>
              <a:ext uri="{FF2B5EF4-FFF2-40B4-BE49-F238E27FC236}">
                <a16:creationId xmlns:a16="http://schemas.microsoft.com/office/drawing/2014/main" id="{EB9286DE-D286-45D1-B9D6-B0AF16D897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2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 Slide O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ular sign with white text&#10;&#10;Description automatically generated">
            <a:extLst>
              <a:ext uri="{FF2B5EF4-FFF2-40B4-BE49-F238E27FC236}">
                <a16:creationId xmlns:a16="http://schemas.microsoft.com/office/drawing/2014/main" id="{0457326B-AEDA-C427-159C-58A4826275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65" y="5924331"/>
            <a:ext cx="418005" cy="5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79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 Option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iversity of Derby Logo">
            <a:extLst>
              <a:ext uri="{FF2B5EF4-FFF2-40B4-BE49-F238E27FC236}">
                <a16:creationId xmlns:a16="http://schemas.microsoft.com/office/drawing/2014/main" id="{EB9286DE-D286-45D1-B9D6-B0AF16D897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3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 Slide Option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iversity of Derby Logo">
            <a:extLst>
              <a:ext uri="{FF2B5EF4-FFF2-40B4-BE49-F238E27FC236}">
                <a16:creationId xmlns:a16="http://schemas.microsoft.com/office/drawing/2014/main" id="{EB9286DE-D286-45D1-B9D6-B0AF16D897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3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Title Slide Option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iversity of Derby Logo">
            <a:extLst>
              <a:ext uri="{FF2B5EF4-FFF2-40B4-BE49-F238E27FC236}">
                <a16:creationId xmlns:a16="http://schemas.microsoft.com/office/drawing/2014/main" id="{EB9286DE-D286-45D1-B9D6-B0AF16D897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26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Title Slide Option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iversity of Derby Logo">
            <a:extLst>
              <a:ext uri="{FF2B5EF4-FFF2-40B4-BE49-F238E27FC236}">
                <a16:creationId xmlns:a16="http://schemas.microsoft.com/office/drawing/2014/main" id="{EB9286DE-D286-45D1-B9D6-B0AF16D897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8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Derby Logo">
            <a:extLst>
              <a:ext uri="{FF2B5EF4-FFF2-40B4-BE49-F238E27FC236}">
                <a16:creationId xmlns:a16="http://schemas.microsoft.com/office/drawing/2014/main" id="{5CD4B156-5E4A-ED68-2B68-0F51AA2842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BA232F-E2A5-4C45-76E7-2E89173DE5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735" y="5927383"/>
            <a:ext cx="418005" cy="56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61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I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rectangular sign with white text&#10;&#10;Description automatically generated">
            <a:extLst>
              <a:ext uri="{FF2B5EF4-FFF2-40B4-BE49-F238E27FC236}">
                <a16:creationId xmlns:a16="http://schemas.microsoft.com/office/drawing/2014/main" id="{2ADAF4DC-3D58-BE65-22A7-3427D5211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13" y="6182886"/>
            <a:ext cx="418005" cy="5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5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ity of Derby Logo">
            <a:extLst>
              <a:ext uri="{FF2B5EF4-FFF2-40B4-BE49-F238E27FC236}">
                <a16:creationId xmlns:a16="http://schemas.microsoft.com/office/drawing/2014/main" id="{444FD617-6C2D-4513-9458-B423D236DB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  <p:pic>
        <p:nvPicPr>
          <p:cNvPr id="3" name="Picture 2" descr="A blue and yellow rectangular sign with white text&#10;&#10;Description automatically generated">
            <a:extLst>
              <a:ext uri="{FF2B5EF4-FFF2-40B4-BE49-F238E27FC236}">
                <a16:creationId xmlns:a16="http://schemas.microsoft.com/office/drawing/2014/main" id="{A63E25F7-3764-70C6-B801-0C3349C879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5" y="5924332"/>
            <a:ext cx="418005" cy="5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ity of Derby Logo">
            <a:extLst>
              <a:ext uri="{FF2B5EF4-FFF2-40B4-BE49-F238E27FC236}">
                <a16:creationId xmlns:a16="http://schemas.microsoft.com/office/drawing/2014/main" id="{298B09FA-9037-457E-ABF5-4606C5BB6C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41" y="373818"/>
            <a:ext cx="976408" cy="989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38C34E-C9C6-4766-4940-7D750675CB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735" y="5927383"/>
            <a:ext cx="418005" cy="56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9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A232F-E2A5-4C45-76E7-2E89173DE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735" y="5927383"/>
            <a:ext cx="418005" cy="567510"/>
          </a:xfrm>
          <a:prstGeom prst="rect">
            <a:avLst/>
          </a:prstGeom>
        </p:spPr>
      </p:pic>
      <p:pic>
        <p:nvPicPr>
          <p:cNvPr id="8" name="Picture 7" descr="University of Derby Logo">
            <a:extLst>
              <a:ext uri="{FF2B5EF4-FFF2-40B4-BE49-F238E27FC236}">
                <a16:creationId xmlns:a16="http://schemas.microsoft.com/office/drawing/2014/main" id="{BE29B393-711A-C9F2-0837-B448E88B3D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41" y="373818"/>
            <a:ext cx="976408" cy="9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8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I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rectangular sign with white text&#10;&#10;Description automatically generated">
            <a:extLst>
              <a:ext uri="{FF2B5EF4-FFF2-40B4-BE49-F238E27FC236}">
                <a16:creationId xmlns:a16="http://schemas.microsoft.com/office/drawing/2014/main" id="{2ADAF4DC-3D58-BE65-22A7-3427D5211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13" y="6182886"/>
            <a:ext cx="418005" cy="5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3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I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rectangular sign with white text&#10;&#10;Description automatically generated">
            <a:extLst>
              <a:ext uri="{FF2B5EF4-FFF2-40B4-BE49-F238E27FC236}">
                <a16:creationId xmlns:a16="http://schemas.microsoft.com/office/drawing/2014/main" id="{2ADAF4DC-3D58-BE65-22A7-3427D5211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13" y="6182886"/>
            <a:ext cx="418005" cy="5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/Blue Accessibility Option">
    <p:bg>
      <p:bgPr>
        <a:solidFill>
          <a:srgbClr val="ED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rectangular sign with white text&#10;&#10;Description automatically generated">
            <a:extLst>
              <a:ext uri="{FF2B5EF4-FFF2-40B4-BE49-F238E27FC236}">
                <a16:creationId xmlns:a16="http://schemas.microsoft.com/office/drawing/2014/main" id="{B1E41A37-450A-2EDE-73FF-B31D1C5E0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13" y="6182886"/>
            <a:ext cx="418005" cy="5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5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slexia Accessibility Option">
    <p:bg>
      <p:bgPr>
        <a:solidFill>
          <a:srgbClr val="FE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rectangular sign with white text&#10;&#10;Description automatically generated">
            <a:extLst>
              <a:ext uri="{FF2B5EF4-FFF2-40B4-BE49-F238E27FC236}">
                <a16:creationId xmlns:a16="http://schemas.microsoft.com/office/drawing/2014/main" id="{884D7F82-3B95-DE3F-8695-78964CA68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13" y="6182886"/>
            <a:ext cx="418005" cy="5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2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76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0" r:id="rId2"/>
    <p:sldLayoutId id="2147483685" r:id="rId3"/>
    <p:sldLayoutId id="2147483686" r:id="rId4"/>
    <p:sldLayoutId id="2147483684" r:id="rId5"/>
    <p:sldLayoutId id="21474836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46C0F0-6525-4640-8756-D75A5DA09724}"/>
              </a:ext>
            </a:extLst>
          </p:cNvPr>
          <p:cNvCxnSpPr>
            <a:cxnSpLocks/>
          </p:cNvCxnSpPr>
          <p:nvPr userDrawn="1"/>
        </p:nvCxnSpPr>
        <p:spPr>
          <a:xfrm flipH="1">
            <a:off x="224413" y="6064371"/>
            <a:ext cx="11716378" cy="0"/>
          </a:xfrm>
          <a:prstGeom prst="line">
            <a:avLst/>
          </a:prstGeom>
          <a:ln w="25400">
            <a:solidFill>
              <a:srgbClr val="9DA0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47B83616-CECF-476F-A98B-502B4428A49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249" y="226334"/>
            <a:ext cx="970338" cy="9830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BB7826-BDB1-4376-8783-E00BD22989CB}"/>
              </a:ext>
            </a:extLst>
          </p:cNvPr>
          <p:cNvSpPr txBox="1"/>
          <p:nvPr userDrawn="1"/>
        </p:nvSpPr>
        <p:spPr>
          <a:xfrm>
            <a:off x="10713314" y="6266587"/>
            <a:ext cx="119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derby</a:t>
            </a:r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.ac.uk</a:t>
            </a:r>
          </a:p>
        </p:txBody>
      </p:sp>
    </p:spTree>
    <p:extLst>
      <p:ext uri="{BB962C8B-B14F-4D97-AF65-F5344CB8AC3E}">
        <p14:creationId xmlns:p14="http://schemas.microsoft.com/office/powerpoint/2010/main" val="147619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6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79" r:id="rId2"/>
    <p:sldLayoutId id="2147483680" r:id="rId3"/>
    <p:sldLayoutId id="214748368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D7BD53-FEB5-4B7E-A03C-B2E105D4E3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041" y="373818"/>
            <a:ext cx="976407" cy="989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918B86-6EAC-48BC-934C-E30B4D7295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690" y="734801"/>
            <a:ext cx="1063361" cy="2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5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3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nimailderbyac-my.sharepoint.com/:b:/g/personal/786230_derby_ac_uk/EYWfYNc7jmJHsNU19jIe7AkBsAsYKk6lzcnNTmBBbkvYog?e=W3oX6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mailderbyac.sharepoint.com/sites/AccessAndParticipationPlanEvaluationFramework/SitePages/Knowledge-Hub.asp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rms.office.com/Pages/ResponsePage.aspx?id=OrvxmPpegkeIur2JfbYOYlOyB4mdKklLtoUzE0EBO8xUNEJKRkc1TVFTRDBVRDZBVzdITjRCNFo3Wi4u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.pope@derby.ac.uk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ance-he.ac.uk/news-and-views/belonging-mattering-and-becoming-empowering-education-through-connectio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2429C-9860-4213-BA76-5221F0225D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31757" y="500265"/>
            <a:ext cx="4775024" cy="42165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Coaching for student engagement and success in Personal Academic Tutoring</a:t>
            </a:r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80B4E8-F036-E680-344E-5F76D31B683B}"/>
              </a:ext>
            </a:extLst>
          </p:cNvPr>
          <p:cNvSpPr txBox="1"/>
          <p:nvPr/>
        </p:nvSpPr>
        <p:spPr>
          <a:xfrm>
            <a:off x="7325474" y="4582274"/>
            <a:ext cx="4232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 Melanie Pope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Associate Professor University of Derby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7590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D2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br>
              <a:rPr lang="en-US" sz="2200" kern="1200" dirty="0">
                <a:solidFill>
                  <a:srgbClr val="FFFFFF"/>
                </a:solidFill>
              </a:rPr>
            </a:br>
            <a:r>
              <a:rPr lang="en-US" sz="2200" kern="1200" dirty="0">
                <a:solidFill>
                  <a:srgbClr val="FFFFFF"/>
                </a:solidFill>
              </a:rPr>
              <a:t>Advance HE new framework Inclusive Learning and Teaching 2024: </a:t>
            </a:r>
            <a:r>
              <a:rPr lang="en-US" sz="3200" kern="1200" dirty="0">
                <a:solidFill>
                  <a:srgbClr val="FFFFFF"/>
                </a:solidFill>
              </a:rPr>
              <a:t>Students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06274"/>
            <a:ext cx="11716378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fontAlgn="base">
              <a:spcAft>
                <a:spcPct val="0"/>
              </a:spcAf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B48C6-DF30-CEB5-AA40-48832891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562" y="78694"/>
            <a:ext cx="6573139" cy="639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5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813" y="378734"/>
            <a:ext cx="10488901" cy="625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/>
              <a:t>PATs to drive student engagement and success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9" name="Subtitle 2">
            <a:extLst>
              <a:ext uri="{FF2B5EF4-FFF2-40B4-BE49-F238E27FC236}">
                <a16:creationId xmlns:a16="http://schemas.microsoft.com/office/drawing/2014/main" id="{10632DC4-436A-FE54-998C-2740EBA16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664011"/>
              </p:ext>
            </p:extLst>
          </p:nvPr>
        </p:nvGraphicFramePr>
        <p:xfrm>
          <a:off x="616449" y="1206274"/>
          <a:ext cx="11198832" cy="4656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508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060682"/>
            <a:ext cx="3411071" cy="30472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en-US" sz="3200" b="1" kern="1200" dirty="0">
                <a:solidFill>
                  <a:schemeClr val="tx1"/>
                </a:solidFill>
              </a:rPr>
              <a:t>Coaching </a:t>
            </a:r>
            <a:r>
              <a:rPr lang="en-US" altLang="en-US" sz="3200" b="1" kern="1200">
                <a:solidFill>
                  <a:schemeClr val="tx1"/>
                </a:solidFill>
              </a:rPr>
              <a:t>in tutorials</a:t>
            </a:r>
            <a:endParaRPr lang="en-US" altLang="en-US" sz="3200" b="1" kern="1200" dirty="0">
              <a:solidFill>
                <a:schemeClr val="tx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4249271" y="670865"/>
            <a:ext cx="6541813" cy="4945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28600" algn="l" fontAlgn="auto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 students’ sense of purpose, self-efficacy, resilience, belonging, and engagement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28600" algn="l" fontAlgn="auto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Approaches that enable students to transform from someone who is ‘coming-to-know’ to someone who is ‘coming-to-be’ (Green and Lee, 1995)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EF589D-1946-AC37-0BAA-9A9E3E5E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888693-6C18-882C-73B2-7F2C4E4E0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ACC3AC-8A38-9C97-5A5E-4F5F4772C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639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813" y="378734"/>
            <a:ext cx="10488901" cy="625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is coaching?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06274"/>
            <a:ext cx="11212436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Derived from, but not the same as, sports coaching.  Sir John Whitmore defines coaching and what it means to coach (Whitmore, 2017):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“Coaching is unlocking people’s potential to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maximise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their own performance.  It helps them to learn rather than teaching them.”</a:t>
            </a: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181818"/>
              </a:solidFill>
              <a:highlight>
                <a:srgbClr val="FFFFFF"/>
              </a:highlight>
              <a:latin typeface="Merriweather" panose="00000500000000000000" pitchFamily="2" charset="0"/>
              <a:cs typeface="Arial" panose="020B0604020202020204" pitchFamily="34" charset="0"/>
            </a:endParaRP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2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813" y="378734"/>
            <a:ext cx="10488901" cy="625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is coaching?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493486" y="1206274"/>
            <a:ext cx="11383440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Derived from, but not the same as, sports coaching.  Sir John Whitmore defines coaching and what it means to coach (Whitmore, 2017):</a:t>
            </a:r>
          </a:p>
          <a:p>
            <a:endParaRPr lang="en-US" i="1" dirty="0">
              <a:solidFill>
                <a:srgbClr val="181818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>
              <a:solidFill>
                <a:srgbClr val="181818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1" dirty="0">
                <a:solidFill>
                  <a:srgbClr val="18181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“(</a:t>
            </a:r>
            <a:r>
              <a:rPr lang="en-US" i="1" dirty="0">
                <a:solidFill>
                  <a:srgbClr val="18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coach)</a:t>
            </a:r>
            <a:r>
              <a:rPr lang="en-US" b="0" i="1" dirty="0">
                <a:solidFill>
                  <a:srgbClr val="18181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must think of people in terms of their potential, not their performance. </a:t>
            </a:r>
            <a:r>
              <a:rPr lang="en-US" i="1" dirty="0">
                <a:solidFill>
                  <a:srgbClr val="18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Unless the coach believes that people possess more capability than they are currently expressing, they will not be able to help them express it”. </a:t>
            </a:r>
            <a:endParaRPr lang="en-US" b="0" i="1" dirty="0">
              <a:solidFill>
                <a:srgbClr val="181818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i="1" dirty="0">
              <a:solidFill>
                <a:srgbClr val="181818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181818"/>
              </a:solidFill>
              <a:highlight>
                <a:srgbClr val="FFFFFF"/>
              </a:highlight>
              <a:latin typeface="Merriweather" panose="00000500000000000000" pitchFamily="2" charset="0"/>
              <a:cs typeface="Arial" panose="020B0604020202020204" pitchFamily="34" charset="0"/>
            </a:endParaRP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94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813" y="378734"/>
            <a:ext cx="10488901" cy="625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is coaching?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06274"/>
            <a:ext cx="11253533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Derived from, but not the same as, sports coaching.  Sir John Whitmore defines coaching and what it means to coach (Whitmore, 2017):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1" dirty="0">
                <a:solidFill>
                  <a:srgbClr val="18181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“Coaching focuses on future possibilities, not past mistakes”</a:t>
            </a:r>
          </a:p>
          <a:p>
            <a:endParaRPr lang="en-US" sz="2000" i="1" dirty="0">
              <a:solidFill>
                <a:srgbClr val="181818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181818"/>
              </a:solidFill>
              <a:highlight>
                <a:srgbClr val="FFFFFF"/>
              </a:highlight>
              <a:latin typeface="Merriweather" panose="00000500000000000000" pitchFamily="2" charset="0"/>
              <a:cs typeface="Arial" panose="020B0604020202020204" pitchFamily="34" charset="0"/>
            </a:endParaRP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73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813" y="378734"/>
            <a:ext cx="10488901" cy="625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Coaching as framework for tutorial pedagogy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06274"/>
            <a:ext cx="11541209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Framework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coaching approaches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individual aspirations, goals, academic development and progress, self-reflection, employability/entrepreneurship, personal success, integrity and authenticity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fontAlgn="base">
              <a:spcAft>
                <a:spcPct val="0"/>
              </a:spcAft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Pedagogies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assumes co-creation of pedagogies and agendas, including 1-1 conversation, group conversation, reflections, pro-active recipience of feedback and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whole-programme dialogic feedback, creative and game-based approaches, elevator pitch, journalling, ‘Best-Self’ and strengths-identification activities.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86BEAD-5208-9E23-D98D-EBD913392A77}"/>
              </a:ext>
            </a:extLst>
          </p:cNvPr>
          <p:cNvSpPr/>
          <p:nvPr/>
        </p:nvSpPr>
        <p:spPr>
          <a:xfrm>
            <a:off x="376813" y="1181528"/>
            <a:ext cx="6619888" cy="69864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2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856511"/>
            <a:ext cx="4114800" cy="31172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kern="120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3600000" scaled="0"/>
                  <a:tileRect/>
                </a:gradFill>
                <a:latin typeface="+mj-lt"/>
                <a:ea typeface="+mj-ea"/>
                <a:cs typeface="+mj-cs"/>
              </a:rPr>
              <a:t>Coaching to unlock students’ potential</a:t>
            </a:r>
            <a:endParaRPr kumimoji="0" lang="en-US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chemeClr val="accent2"/>
                  </a:gs>
                  <a:gs pos="100000">
                    <a:schemeClr val="accent5"/>
                  </a:gs>
                </a:gsLst>
                <a:lin ang="36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6117101" y="876301"/>
            <a:ext cx="4764259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fontAlgn="base"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Principles of coaching</a:t>
            </a:r>
          </a:p>
          <a:p>
            <a:pPr marL="342900" marR="0" lvl="0" indent="-228600" algn="l" fontAlgn="base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Fosters meaningful, individualized development through a conversation</a:t>
            </a:r>
          </a:p>
          <a:p>
            <a:pPr marL="342900" marR="0" lvl="0" indent="-228600" algn="l" fontAlgn="base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Coaching is relational, in a different way to mentoring, advising or supervision </a:t>
            </a:r>
          </a:p>
          <a:p>
            <a:pPr marL="800100" marR="0" lvl="1" indent="-228600" algn="l" fontAlgn="base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US" sz="24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on-hierarchical</a:t>
            </a:r>
          </a:p>
          <a:p>
            <a:pPr marL="800100" marR="0" lvl="1" indent="-228600" algn="l" fontAlgn="base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US" sz="24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on-directive</a:t>
            </a:r>
          </a:p>
          <a:p>
            <a:pPr marL="342900" marR="0" lvl="0" indent="-228600" algn="l" fontAlgn="base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coachee has </a:t>
            </a:r>
            <a:r>
              <a:rPr kumimoji="0" lang="en-US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over the agenda, goals, and approaches/activities towards these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8B9F32-AD7D-9782-8682-8BFFE9756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35E35A-4700-46E0-FB82-5DA1B6637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1FC514-D557-671D-8D39-CC7A4D5C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34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  <a:alpha val="73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057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856511"/>
            <a:ext cx="4114800" cy="31172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kern="120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3600000" scaled="0"/>
                  <a:tileRect/>
                </a:gradFill>
                <a:latin typeface="+mj-lt"/>
                <a:ea typeface="+mj-ea"/>
                <a:cs typeface="+mj-cs"/>
              </a:rPr>
              <a:t>Coaching to unlock students’ potential</a:t>
            </a:r>
            <a:endParaRPr kumimoji="0" lang="en-US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chemeClr val="accent2"/>
                  </a:gs>
                  <a:gs pos="100000">
                    <a:schemeClr val="accent5"/>
                  </a:gs>
                </a:gsLst>
                <a:lin ang="36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6117101" y="876301"/>
            <a:ext cx="4764259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fontAlgn="base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Begins from the assumption that the coachee can take full responsibility for their development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342900" marR="0" lvl="0" indent="-228600" algn="l" fontAlgn="base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strengths-focused (not deficit-focused). </a:t>
            </a:r>
          </a:p>
          <a:p>
            <a:pPr marL="342900" marR="0" lvl="0" indent="-228600" algn="l" fontAlgn="base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coaching session is a time and space for the coachee to think deeply, supported by incisive questions from the coach.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8B9F32-AD7D-9782-8682-8BFFE9756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35E35A-4700-46E0-FB82-5DA1B6637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1FC514-D557-671D-8D39-CC7A4D5C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34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  <a:alpha val="73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272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813" y="378734"/>
            <a:ext cx="10488901" cy="625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Impact of coaching with students – research evidence</a:t>
            </a:r>
          </a:p>
        </p:txBody>
      </p:sp>
      <p:graphicFrame>
        <p:nvGraphicFramePr>
          <p:cNvPr id="7" name="Subtitle 2">
            <a:extLst>
              <a:ext uri="{FF2B5EF4-FFF2-40B4-BE49-F238E27FC236}">
                <a16:creationId xmlns:a16="http://schemas.microsoft.com/office/drawing/2014/main" id="{CF89B5E7-487A-9F1B-E1FA-4E114298D5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295902"/>
              </p:ext>
            </p:extLst>
          </p:nvPr>
        </p:nvGraphicFramePr>
        <p:xfrm>
          <a:off x="376813" y="1206274"/>
          <a:ext cx="11469290" cy="4656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262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64E42-E1F0-8A9D-431A-FACBF2338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4097412-D91F-F3A4-B07B-8CEB72AC5B4E}"/>
              </a:ext>
            </a:extLst>
          </p:cNvPr>
          <p:cNvGrpSpPr/>
          <p:nvPr/>
        </p:nvGrpSpPr>
        <p:grpSpPr>
          <a:xfrm>
            <a:off x="2667000" y="0"/>
            <a:ext cx="6858000" cy="6858000"/>
            <a:chOff x="2667000" y="0"/>
            <a:chExt cx="6858000" cy="6858000"/>
          </a:xfrm>
        </p:grpSpPr>
        <p:pic>
          <p:nvPicPr>
            <p:cNvPr id="4" name="Picture 3" descr="A group of blue circles with text&#10;&#10;Description automatically generated">
              <a:extLst>
                <a:ext uri="{FF2B5EF4-FFF2-40B4-BE49-F238E27FC236}">
                  <a16:creationId xmlns:a16="http://schemas.microsoft.com/office/drawing/2014/main" id="{718F13A4-E635-2F9B-D99D-EFC4CFE3F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4" title="University of Derby Logo">
              <a:extLst>
                <a:ext uri="{FF2B5EF4-FFF2-40B4-BE49-F238E27FC236}">
                  <a16:creationId xmlns:a16="http://schemas.microsoft.com/office/drawing/2014/main" id="{9804DC78-F5B5-2D85-F18D-6D66E1E50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648" y="5824734"/>
              <a:ext cx="782631" cy="782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0486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813" y="378734"/>
            <a:ext cx="10488901" cy="625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Impact of coaching with students – research evidence</a:t>
            </a:r>
          </a:p>
        </p:txBody>
      </p:sp>
      <p:graphicFrame>
        <p:nvGraphicFramePr>
          <p:cNvPr id="7" name="Subtitle 2">
            <a:extLst>
              <a:ext uri="{FF2B5EF4-FFF2-40B4-BE49-F238E27FC236}">
                <a16:creationId xmlns:a16="http://schemas.microsoft.com/office/drawing/2014/main" id="{9C31AFFF-8318-CD67-338D-76B7727878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570206"/>
              </p:ext>
            </p:extLst>
          </p:nvPr>
        </p:nvGraphicFramePr>
        <p:xfrm>
          <a:off x="376813" y="1206274"/>
          <a:ext cx="11315178" cy="4656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620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813" y="378734"/>
            <a:ext cx="10488901" cy="625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Coaching as a framework for tutoring pedagogies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06274"/>
            <a:ext cx="11434187" cy="493767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University of Derby we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developed training and resources to support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coaching approaches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tutorials from 2019.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‘Coaching approaches’ means that the tutorial is not solely about coaching – there are times when advising, mentoring, supervising, are all required.  But when coaching can be used and is appropriate, tutors have been encouraged to do so.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6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813" y="378734"/>
            <a:ext cx="10488901" cy="625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dirty="0"/>
              <a:t>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mpact of coaching approaches on </a:t>
            </a:r>
            <a:r>
              <a:rPr lang="en-GB" altLang="en-US" sz="3200" dirty="0" err="1"/>
              <a:t>UoD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students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06274"/>
            <a:ext cx="11469290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Helped students to think about their performance in new ways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Thinking for self/thinking differently (engagement)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Agency – students taking ownership of their learning and progress, tutors not doing it for them (self-efficacy)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mpact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progress, goals, and actions taken (sense of purpose; engagement)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(Melanie Pope and Julie deWitt-Baker)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68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813" y="378734"/>
            <a:ext cx="10488901" cy="625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dirty="0"/>
              <a:t>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mpact of coaching approaches on </a:t>
            </a:r>
            <a:r>
              <a:rPr lang="en-GB" altLang="en-US" sz="3200" dirty="0" err="1"/>
              <a:t>UoD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students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06274"/>
            <a:ext cx="11459016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Developed student confidence in own abilities, and ability to work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out themselves (self-efficacy)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Improved retention  (resilience)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Perceived improved performance in assessments for 69% of respondents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relational aspect of the coaching was key to engagement </a:t>
            </a:r>
          </a:p>
          <a:p>
            <a:pPr marR="0" lvl="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fontAlgn="base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(Melanie Pope and Julie deWitt-Baker)</a:t>
            </a:r>
          </a:p>
          <a:p>
            <a:pPr marR="0" lvl="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55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F7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call to action – coaching as a framework for tutorials</a:t>
            </a:r>
          </a:p>
        </p:txBody>
      </p:sp>
      <p:pic>
        <p:nvPicPr>
          <p:cNvPr id="7" name="Picture 6" descr="A cloud with words in it&#10;&#10;Description automatically generated">
            <a:extLst>
              <a:ext uri="{FF2B5EF4-FFF2-40B4-BE49-F238E27FC236}">
                <a16:creationId xmlns:a16="http://schemas.microsoft.com/office/drawing/2014/main" id="{0E7073B6-FDF7-F9A1-6093-B1DB4B149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62" y="640080"/>
            <a:ext cx="6694609" cy="557881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06274"/>
            <a:ext cx="11387097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96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1840" y="1138265"/>
            <a:ext cx="4651204" cy="140118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000" b="1" dirty="0"/>
              <a:t>An invitation: participate in </a:t>
            </a:r>
            <a:r>
              <a:rPr lang="en-US" sz="3000" dirty="0"/>
              <a:t>coaching</a:t>
            </a:r>
            <a:r>
              <a:rPr lang="en-US" sz="3000" b="1" dirty="0"/>
              <a:t> training and research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761839" y="2551176"/>
            <a:ext cx="4651205" cy="360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Coaching for tutoring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and research</a:t>
            </a:r>
          </a:p>
          <a:p>
            <a:pPr marL="285750" indent="-228600" algn="l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l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algn="l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Information sheet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FB3B37D-E08C-6BA8-721C-91C7A7808F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20"/>
          <a:stretch/>
        </p:blipFill>
        <p:spPr>
          <a:xfrm>
            <a:off x="6096000" y="838013"/>
            <a:ext cx="5234538" cy="5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77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856511"/>
            <a:ext cx="4114800" cy="31172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kern="120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3600000" scaled="0"/>
                  <a:tileRect/>
                </a:gradFill>
                <a:latin typeface="+mj-lt"/>
                <a:ea typeface="+mj-ea"/>
                <a:cs typeface="+mj-cs"/>
              </a:rPr>
              <a:t>The Knowledge Hub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5358385" y="876301"/>
            <a:ext cx="5522976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Find and also share research, evaluation and impact of best practice at the University of Derby as well as external sources. </a:t>
            </a:r>
          </a:p>
          <a:p>
            <a:pPr marL="0" marR="0" lvl="0" indent="-228600" algn="l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l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Knowledge Hub (sharepoint.com)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search ‘Knowledge Hub’ on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Sharepoint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l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l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Share your work 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Access and Participation Plan Knowledge Hub Resource Submission Request (office.com)</a:t>
            </a: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l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l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policy team is showcasing the Knowledge Hub, the Access and Participation Plan (APP) and the APP Framework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8B9F32-AD7D-9782-8682-8BFFE9756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35E35A-4700-46E0-FB82-5DA1B6637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1FC514-D557-671D-8D39-CC7A4D5C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34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  <a:alpha val="73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7635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42CA7E-4B1A-E6A0-0DFE-FC188418ED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4916" y="1712450"/>
            <a:ext cx="5041402" cy="14219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 me</a:t>
            </a:r>
            <a:b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 Melanie Pope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m.pope@derby.ac.uk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93320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813" y="378734"/>
            <a:ext cx="10488901" cy="625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06274"/>
            <a:ext cx="11716378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Godskesen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M., and Kobayashi, S.  (2016). Coaching doctoral students – a means to enhance progress and support self-organisation in doctoral education.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Studies in Continuing Education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38 (2), pp145–161.</a:t>
            </a: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solidFill>
                  <a:srgbClr val="2E2E2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Howlett, M. A., McWilliams, M., Rademacher, K., O’Neill, J., Maitland, T., </a:t>
            </a:r>
            <a:r>
              <a:rPr lang="en-GB" sz="1600" b="0" i="0" dirty="0" err="1">
                <a:solidFill>
                  <a:srgbClr val="2E2E2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Abels</a:t>
            </a:r>
            <a:r>
              <a:rPr lang="en-GB" sz="1600" b="0" i="0" dirty="0">
                <a:solidFill>
                  <a:srgbClr val="2E2E2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K., Demetriou, C. and </a:t>
            </a:r>
            <a:r>
              <a:rPr lang="en-GB" sz="1600" b="0" i="0" dirty="0" err="1">
                <a:solidFill>
                  <a:srgbClr val="2E2E2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Panter</a:t>
            </a:r>
            <a:r>
              <a:rPr lang="en-GB" sz="1600" b="0" i="0" dirty="0">
                <a:solidFill>
                  <a:srgbClr val="2E2E2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GB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(2021) Investigating the Effects of Academic Coaching on College Students’ Metacognition.  </a:t>
            </a:r>
            <a:r>
              <a:rPr lang="en-GB" sz="16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Innovative Higher Education</a:t>
            </a:r>
            <a:r>
              <a:rPr lang="en-GB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46(2).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Lancer, N., and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Eatough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V. (2018).  One-to-one coaching as a catalyst for personal development: an Interpretative phenomenological Analysis of coaching undergraduates at a UK university.  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Coaching Psychology Review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13 (1), pp72-88.	</a:t>
            </a:r>
          </a:p>
          <a:p>
            <a:pPr algn="l">
              <a:spcBef>
                <a:spcPts val="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Lim, M. S. M. et al. (2024)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Coaching Students in Higher Education : A Solution-Focused Approach to Retention, Performance and Wellbeing.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1st ed. Oxford: Taylor &amp; Francis Group.</a:t>
            </a:r>
          </a:p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Morgan, J. and O’Hara, M. (2023). 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Belonging, mattering and becoming: empowering education through connection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York: Advance HE (online, accessed 29/06/24). </a:t>
            </a:r>
          </a:p>
          <a:p>
            <a:pPr algn="l"/>
            <a:r>
              <a:rPr lang="en-GB" sz="16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Nacif</a:t>
            </a:r>
            <a:r>
              <a:rPr lang="en-GB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A.P., </a:t>
            </a:r>
            <a:r>
              <a:rPr lang="en-GB" sz="1600" dirty="0">
                <a:solidFill>
                  <a:srgbClr val="2E2E2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Giraldez-Hayes, A., Finn, K. and </a:t>
            </a:r>
            <a:r>
              <a:rPr lang="en-GB" sz="1600" dirty="0" err="1">
                <a:solidFill>
                  <a:srgbClr val="2E2E2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Valdivielso</a:t>
            </a:r>
            <a:r>
              <a:rPr lang="en-GB" sz="1600" dirty="0">
                <a:solidFill>
                  <a:srgbClr val="2E2E2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-Martínez, E. </a:t>
            </a:r>
            <a:r>
              <a:rPr lang="en-GB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(2023).  Online group coaching: the experience of postgraduate students during the COVID-19 pandemic. </a:t>
            </a:r>
            <a:r>
              <a:rPr lang="en-GB" sz="16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Coaching</a:t>
            </a:r>
            <a:r>
              <a:rPr lang="en-GB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16(2), pp190-204.</a:t>
            </a:r>
          </a:p>
          <a:p>
            <a:pPr algn="l"/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Rodríguez Fuentes, A., Navarro </a:t>
            </a:r>
            <a:r>
              <a:rPr lang="en-GB" sz="16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Rincón</a:t>
            </a: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A., Carrillo López, M.J., Isla Navarro, L. (2023) University Coaching Experience and Academic Performance. </a:t>
            </a:r>
            <a:r>
              <a:rPr lang="en-GB" sz="16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Education Sciences</a:t>
            </a: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13, pp248-266.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Torbrand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Ellam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-Dyson, V. (2016). The experience of cognitive behavioural group coaching with college students: An IPA study exploring its effectiveness.  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Coaching Psychology Review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 10 (1), pp76-93. </a:t>
            </a:r>
          </a:p>
          <a:p>
            <a:pPr algn="l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82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5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64E42-E1F0-8A9D-431A-FACBF2338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836B26D-2D44-B3F6-CE50-AD82ED72130C}"/>
              </a:ext>
            </a:extLst>
          </p:cNvPr>
          <p:cNvGrpSpPr/>
          <p:nvPr/>
        </p:nvGrpSpPr>
        <p:grpSpPr>
          <a:xfrm>
            <a:off x="2667000" y="0"/>
            <a:ext cx="6858000" cy="6858000"/>
            <a:chOff x="2667000" y="0"/>
            <a:chExt cx="6858000" cy="6858000"/>
          </a:xfrm>
        </p:grpSpPr>
        <p:pic>
          <p:nvPicPr>
            <p:cNvPr id="4" name="Picture 3" descr="A group of blue and gold circles with text&#10;&#10;Description automatically generated">
              <a:extLst>
                <a:ext uri="{FF2B5EF4-FFF2-40B4-BE49-F238E27FC236}">
                  <a16:creationId xmlns:a16="http://schemas.microsoft.com/office/drawing/2014/main" id="{E676CF87-C641-842E-DA79-5F06ACD5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5" title="University of Derby Logo">
              <a:extLst>
                <a:ext uri="{FF2B5EF4-FFF2-40B4-BE49-F238E27FC236}">
                  <a16:creationId xmlns:a16="http://schemas.microsoft.com/office/drawing/2014/main" id="{904FCE3D-4C69-1F31-8CA3-17CD25C69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648" y="5824734"/>
              <a:ext cx="782631" cy="78263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6ED631-6254-C751-F441-E431A501918C}"/>
              </a:ext>
            </a:extLst>
          </p:cNvPr>
          <p:cNvSpPr txBox="1">
            <a:spLocks/>
          </p:cNvSpPr>
          <p:nvPr/>
        </p:nvSpPr>
        <p:spPr>
          <a:xfrm>
            <a:off x="211636" y="17700"/>
            <a:ext cx="11980364" cy="4762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  <a:defRPr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73366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564E42-E1F0-8A9D-431A-FACBF2338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with black squares linking to the Student Succes Programme Sharepoint site">
            <a:extLst>
              <a:ext uri="{FF2B5EF4-FFF2-40B4-BE49-F238E27FC236}">
                <a16:creationId xmlns:a16="http://schemas.microsoft.com/office/drawing/2014/main" id="{9FD08E2A-7D17-2A17-1F3D-EA9556038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3167"/>
            <a:ext cx="5291666" cy="5291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ED631-6254-C751-F441-E431A501918C}"/>
              </a:ext>
            </a:extLst>
          </p:cNvPr>
          <p:cNvSpPr txBox="1">
            <a:spLocks/>
          </p:cNvSpPr>
          <p:nvPr/>
        </p:nvSpPr>
        <p:spPr>
          <a:xfrm>
            <a:off x="211636" y="17700"/>
            <a:ext cx="11980364" cy="4762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  <a:defRPr/>
            </a:pPr>
            <a:endParaRPr lang="en-GB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36B26D-2D44-B3F6-CE50-AD82ED72130C}"/>
              </a:ext>
            </a:extLst>
          </p:cNvPr>
          <p:cNvGrpSpPr/>
          <p:nvPr/>
        </p:nvGrpSpPr>
        <p:grpSpPr>
          <a:xfrm>
            <a:off x="7006927" y="659876"/>
            <a:ext cx="3791543" cy="3501158"/>
            <a:chOff x="2667000" y="0"/>
            <a:chExt cx="6858000" cy="6858000"/>
          </a:xfrm>
        </p:grpSpPr>
        <p:pic>
          <p:nvPicPr>
            <p:cNvPr id="4" name="Picture 3" descr="A group of blue and gold circles with text&#10;&#10;Description automatically generated">
              <a:extLst>
                <a:ext uri="{FF2B5EF4-FFF2-40B4-BE49-F238E27FC236}">
                  <a16:creationId xmlns:a16="http://schemas.microsoft.com/office/drawing/2014/main" id="{E676CF87-C641-842E-DA79-5F06ACD5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5" title="University of Derby Logo">
              <a:extLst>
                <a:ext uri="{FF2B5EF4-FFF2-40B4-BE49-F238E27FC236}">
                  <a16:creationId xmlns:a16="http://schemas.microsoft.com/office/drawing/2014/main" id="{904FCE3D-4C69-1F31-8CA3-17CD25C69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648" y="5824734"/>
              <a:ext cx="782631" cy="782631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FF269D5-E399-8437-E9EC-6D3967596801}"/>
              </a:ext>
            </a:extLst>
          </p:cNvPr>
          <p:cNvSpPr txBox="1"/>
          <p:nvPr/>
        </p:nvSpPr>
        <p:spPr>
          <a:xfrm>
            <a:off x="6256866" y="4398888"/>
            <a:ext cx="5291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Student Success Programme team is available throughout the day in the Atrium to talk about any of the projects. </a:t>
            </a:r>
          </a:p>
          <a:p>
            <a:r>
              <a:rPr lang="en-GB" sz="2400" dirty="0"/>
              <a:t>See Paula Bushby to talk about </a:t>
            </a:r>
            <a:r>
              <a:rPr lang="en-GB" sz="2400" b="1" dirty="0"/>
              <a:t>Continual </a:t>
            </a:r>
            <a:r>
              <a:rPr lang="en-GB" sz="2400" b="1" dirty="0" err="1"/>
              <a:t>Monitorising</a:t>
            </a:r>
            <a:r>
              <a:rPr lang="en-GB" sz="2400" b="1" dirty="0"/>
              <a:t> Digitisation </a:t>
            </a:r>
            <a:r>
              <a:rPr lang="en-GB" sz="2400" dirty="0"/>
              <a:t>which goes live 8</a:t>
            </a:r>
            <a:r>
              <a:rPr lang="en-GB" sz="2400" baseline="30000" dirty="0"/>
              <a:t>th</a:t>
            </a:r>
            <a:r>
              <a:rPr lang="en-GB" sz="2400" dirty="0"/>
              <a:t> Jul!</a:t>
            </a:r>
          </a:p>
        </p:txBody>
      </p:sp>
    </p:spTree>
    <p:extLst>
      <p:ext uri="{BB962C8B-B14F-4D97-AF65-F5344CB8AC3E}">
        <p14:creationId xmlns:p14="http://schemas.microsoft.com/office/powerpoint/2010/main" val="85710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6692" y="741391"/>
            <a:ext cx="5479719" cy="161620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3200" dirty="0"/>
              <a:t>Learning, Teaching and Assessment Framework</a:t>
            </a:r>
            <a:endParaRPr kumimoji="0" lang="en-US" sz="32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876692" y="2533476"/>
            <a:ext cx="5479719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Factors of Success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Sense of belonging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Sense of purpose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Self-efficacy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02245-C948-18E5-C17E-CF96F4DE0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01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613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886784"/>
            <a:ext cx="3411071" cy="501234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Alignment with </a:t>
            </a:r>
            <a:r>
              <a:rPr lang="en-US" sz="3200" kern="1200" dirty="0">
                <a:solidFill>
                  <a:schemeClr val="tx1"/>
                </a:solidFill>
              </a:rPr>
              <a:t>sector approaches to student success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5348087" y="874365"/>
            <a:ext cx="5793134" cy="503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fontAlgn="base">
              <a:spcAft>
                <a:spcPct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Belonging, mattering, becoming (Morgan and O’Hara, Advance HE, 2023):</a:t>
            </a:r>
          </a:p>
          <a:p>
            <a:pPr lvl="0" indent="-228600" algn="l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28600" algn="l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Belonging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 cornerstone of self-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actualisation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228600" algn="l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28600" algn="l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Mattering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fuelling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self-efficacy</a:t>
            </a:r>
          </a:p>
          <a:p>
            <a:pPr marL="342900" lvl="0" indent="-228600" algn="l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28600" algn="l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Becoming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 perseverance and passion on the journey of self-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actualisation</a:t>
            </a:r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842FA-90AD-EEBD-ABE0-E9EF9A5D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621AD8-9B7B-4C37-1CB2-16C6A6AA7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46A872-CF51-D0BD-D9F3-500F32EEB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6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018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813" y="378734"/>
            <a:ext cx="10488901" cy="625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Alignment with </a:t>
            </a:r>
            <a:r>
              <a:rPr lang="en-GB" sz="3200" dirty="0"/>
              <a:t>sector approaches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06274"/>
            <a:ext cx="11716378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fontAlgn="base"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HE new framework: Inclusive Learning and Teaching (2024)</a:t>
            </a:r>
          </a:p>
          <a:p>
            <a:pPr lvl="0" algn="l" fontAlgn="base">
              <a:spcAft>
                <a:spcPct val="0"/>
              </a:spcAf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8813B7-01FD-607B-26C6-00F61B613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56" y="1823568"/>
            <a:ext cx="4572666" cy="4566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EB33A-D43A-2DF3-480C-16564D901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002" y="1784070"/>
            <a:ext cx="4695196" cy="469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4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F3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br>
              <a:rPr lang="en-US" sz="2700" kern="1200" dirty="0">
                <a:solidFill>
                  <a:srgbClr val="FFFFFF"/>
                </a:solidFill>
              </a:rPr>
            </a:br>
            <a:r>
              <a:rPr lang="en-US" sz="2200" kern="1200" dirty="0">
                <a:solidFill>
                  <a:srgbClr val="FFFFFF"/>
                </a:solidFill>
              </a:rPr>
              <a:t>Advance HE new framework Inclusive Learning and Teaching 2024: </a:t>
            </a:r>
            <a:r>
              <a:rPr lang="en-US" sz="3600" kern="1200" dirty="0">
                <a:solidFill>
                  <a:srgbClr val="FFFFFF"/>
                </a:solidFill>
              </a:rPr>
              <a:t>Institution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A8F5F-879D-612B-E2AD-75FB8925B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47" y="96823"/>
            <a:ext cx="6775634" cy="653848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06274"/>
            <a:ext cx="11716378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fontAlgn="base">
              <a:spcAft>
                <a:spcPct val="0"/>
              </a:spcAf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6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D2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br>
              <a:rPr lang="en-US" sz="2200" kern="1200" dirty="0">
                <a:solidFill>
                  <a:srgbClr val="FFFFFF"/>
                </a:solidFill>
              </a:rPr>
            </a:br>
            <a:r>
              <a:rPr lang="en-US" sz="2200" kern="1200" dirty="0">
                <a:solidFill>
                  <a:srgbClr val="FFFFFF"/>
                </a:solidFill>
              </a:rPr>
              <a:t>Advance HE new framework Inclusive Learning and Teaching 2024: </a:t>
            </a:r>
            <a:r>
              <a:rPr lang="en-US" sz="3200" kern="1200" dirty="0">
                <a:solidFill>
                  <a:srgbClr val="FFFFFF"/>
                </a:solidFill>
              </a:rPr>
              <a:t>Educators and related staff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4C599-BAD6-219F-8399-04A75DB1D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583" y="252229"/>
            <a:ext cx="6790051" cy="612802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06274"/>
            <a:ext cx="11716378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fontAlgn="base">
              <a:spcAft>
                <a:spcPct val="0"/>
              </a:spcAf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5957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Inner Slide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Title Slide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Title Slide Op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ection Title Slide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14cf69-c17a-4e02-9e5e-6106d8e30376">
      <Terms xmlns="http://schemas.microsoft.com/office/infopath/2007/PartnerControls"/>
    </lcf76f155ced4ddcb4097134ff3c332f>
    <TaxCatchAll xmlns="942bd2c7-51e1-41d6-b83d-0d2f12b60deb" xsi:nil="true"/>
    <SharedWithUsers xmlns="942bd2c7-51e1-41d6-b83d-0d2f12b60deb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92D2E6EC5A254B840BC0444EF0F58A" ma:contentTypeVersion="12" ma:contentTypeDescription="Create a new document." ma:contentTypeScope="" ma:versionID="63c79d341a1cbcdd75bec39dd6a479b2">
  <xsd:schema xmlns:xsd="http://www.w3.org/2001/XMLSchema" xmlns:xs="http://www.w3.org/2001/XMLSchema" xmlns:p="http://schemas.microsoft.com/office/2006/metadata/properties" xmlns:ns2="a314cf69-c17a-4e02-9e5e-6106d8e30376" xmlns:ns3="942bd2c7-51e1-41d6-b83d-0d2f12b60deb" targetNamespace="http://schemas.microsoft.com/office/2006/metadata/properties" ma:root="true" ma:fieldsID="af02aeb7068a520866160fb8c91c2f95" ns2:_="" ns3:_="">
    <xsd:import namespace="a314cf69-c17a-4e02-9e5e-6106d8e30376"/>
    <xsd:import namespace="942bd2c7-51e1-41d6-b83d-0d2f12b60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4cf69-c17a-4e02-9e5e-6106d8e303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3b0dfc6-b841-4563-a5f3-1d450d7fb3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bd2c7-51e1-41d6-b83d-0d2f12b60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aa0763d5-18f8-4a8e-82b6-7ea8528bf0d3}" ma:internalName="TaxCatchAll" ma:showField="CatchAllData" ma:web="942bd2c7-51e1-41d6-b83d-0d2f12b60d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4CC3B1-8EF4-44AF-806E-354D0DC4414C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942bd2c7-51e1-41d6-b83d-0d2f12b60deb"/>
    <ds:schemaRef ds:uri="a314cf69-c17a-4e02-9e5e-6106d8e3037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3652003-4F63-4E69-8D3A-272AC5C48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AFBB3D-FD0A-4732-84F8-19564793EF2E}">
  <ds:schemaRefs>
    <ds:schemaRef ds:uri="942bd2c7-51e1-41d6-b83d-0d2f12b60deb"/>
    <ds:schemaRef ds:uri="a314cf69-c17a-4e02-9e5e-6106d8e303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4991</TotalTime>
  <Words>1453</Words>
  <Application>Microsoft Office PowerPoint</Application>
  <PresentationFormat>Widescreen</PresentationFormat>
  <Paragraphs>167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Merriweather</vt:lpstr>
      <vt:lpstr>Title Slide Options</vt:lpstr>
      <vt:lpstr>Default Inner Slide Options</vt:lpstr>
      <vt:lpstr>Section Title Slide Options</vt:lpstr>
      <vt:lpstr>End Title Slide Option</vt:lpstr>
      <vt:lpstr>1_Section Title Slide Options</vt:lpstr>
      <vt:lpstr>Coaching for student engagement and success in Personal Academic Tutoring </vt:lpstr>
      <vt:lpstr>PowerPoint Presentation</vt:lpstr>
      <vt:lpstr>PowerPoint Presentation</vt:lpstr>
      <vt:lpstr>PowerPoint Presentation</vt:lpstr>
      <vt:lpstr>Learning, Teaching and Assessment Framework</vt:lpstr>
      <vt:lpstr>Alignment with sector approaches to student success</vt:lpstr>
      <vt:lpstr>Alignment with sector approaches</vt:lpstr>
      <vt:lpstr> Advance HE new framework Inclusive Learning and Teaching 2024: Institution</vt:lpstr>
      <vt:lpstr> Advance HE new framework Inclusive Learning and Teaching 2024: Educators and related staff</vt:lpstr>
      <vt:lpstr> Advance HE new framework Inclusive Learning and Teaching 2024: Students</vt:lpstr>
      <vt:lpstr>PATs to drive student engagement and success</vt:lpstr>
      <vt:lpstr>Coaching in tutorials</vt:lpstr>
      <vt:lpstr>What is coaching?</vt:lpstr>
      <vt:lpstr>What is coaching?</vt:lpstr>
      <vt:lpstr>What is coaching?</vt:lpstr>
      <vt:lpstr>Coaching as framework for tutorial pedagogy</vt:lpstr>
      <vt:lpstr>Coaching to unlock students’ potential</vt:lpstr>
      <vt:lpstr>Coaching to unlock students’ potential</vt:lpstr>
      <vt:lpstr>Impact of coaching with students – research evidence</vt:lpstr>
      <vt:lpstr>Impact of coaching with students – research evidence</vt:lpstr>
      <vt:lpstr>Coaching as a framework for tutoring pedagogies</vt:lpstr>
      <vt:lpstr>Impact of coaching approaches on UoD students</vt:lpstr>
      <vt:lpstr>Impact of coaching approaches on UoD students</vt:lpstr>
      <vt:lpstr>A call to action – coaching as a framework for tutorials</vt:lpstr>
      <vt:lpstr>An invitation: participate in coaching training and research</vt:lpstr>
      <vt:lpstr>The Knowledge Hub</vt:lpstr>
      <vt:lpstr>Contact me  Dr Melanie Pope m.pope@derby.ac.uk  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Muessig</dc:creator>
  <cp:lastModifiedBy>Melanie Pope</cp:lastModifiedBy>
  <cp:revision>3</cp:revision>
  <dcterms:created xsi:type="dcterms:W3CDTF">2021-03-18T09:19:43Z</dcterms:created>
  <dcterms:modified xsi:type="dcterms:W3CDTF">2024-07-02T16:47:02Z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0x010100C892D2E6EC5A254B840BC0444EF0F58A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