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2" r:id="rId8"/>
    <p:sldId id="261" r:id="rId9"/>
    <p:sldId id="263" r:id="rId10"/>
    <p:sldId id="267" r:id="rId11"/>
    <p:sldId id="268" r:id="rId12"/>
    <p:sldId id="265" r:id="rId13"/>
    <p:sldId id="269" r:id="rId14"/>
    <p:sldId id="271" r:id="rId15"/>
    <p:sldId id="273" r:id="rId16"/>
    <p:sldId id="270" r:id="rId17"/>
    <p:sldId id="27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A6624-3328-6F2B-3369-86B55A877316}" v="11" dt="2024-09-16T09:56:28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276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Ward" userId="S::alison.ward_northampton.ac.uk#ext#@unimailderbyac.onmicrosoft.com::31483710-1308-4c4b-b2d2-805733a219a3" providerId="AD" clId="Web-{799A6624-3328-6F2B-3369-86B55A877316}"/>
    <pc:docChg chg="modSld">
      <pc:chgData name="Alison Ward" userId="S::alison.ward_northampton.ac.uk#ext#@unimailderbyac.onmicrosoft.com::31483710-1308-4c4b-b2d2-805733a219a3" providerId="AD" clId="Web-{799A6624-3328-6F2B-3369-86B55A877316}" dt="2024-09-16T09:56:25.680" v="8" actId="20577"/>
      <pc:docMkLst>
        <pc:docMk/>
      </pc:docMkLst>
      <pc:sldChg chg="modSp">
        <pc:chgData name="Alison Ward" userId="S::alison.ward_northampton.ac.uk#ext#@unimailderbyac.onmicrosoft.com::31483710-1308-4c4b-b2d2-805733a219a3" providerId="AD" clId="Web-{799A6624-3328-6F2B-3369-86B55A877316}" dt="2024-09-16T09:29:06.695" v="4" actId="20577"/>
        <pc:sldMkLst>
          <pc:docMk/>
          <pc:sldMk cId="1958842054" sldId="257"/>
        </pc:sldMkLst>
        <pc:spChg chg="mod">
          <ac:chgData name="Alison Ward" userId="S::alison.ward_northampton.ac.uk#ext#@unimailderbyac.onmicrosoft.com::31483710-1308-4c4b-b2d2-805733a219a3" providerId="AD" clId="Web-{799A6624-3328-6F2B-3369-86B55A877316}" dt="2024-09-16T09:29:06.695" v="4" actId="20577"/>
          <ac:spMkLst>
            <pc:docMk/>
            <pc:sldMk cId="1958842054" sldId="257"/>
            <ac:spMk id="8" creationId="{AC1B5952-5ACD-DFF5-344C-333252F82B9B}"/>
          </ac:spMkLst>
        </pc:spChg>
      </pc:sldChg>
      <pc:sldChg chg="modSp">
        <pc:chgData name="Alison Ward" userId="S::alison.ward_northampton.ac.uk#ext#@unimailderbyac.onmicrosoft.com::31483710-1308-4c4b-b2d2-805733a219a3" providerId="AD" clId="Web-{799A6624-3328-6F2B-3369-86B55A877316}" dt="2024-09-16T09:56:25.680" v="8" actId="20577"/>
        <pc:sldMkLst>
          <pc:docMk/>
          <pc:sldMk cId="3555087870" sldId="265"/>
        </pc:sldMkLst>
        <pc:spChg chg="mod">
          <ac:chgData name="Alison Ward" userId="S::alison.ward_northampton.ac.uk#ext#@unimailderbyac.onmicrosoft.com::31483710-1308-4c4b-b2d2-805733a219a3" providerId="AD" clId="Web-{799A6624-3328-6F2B-3369-86B55A877316}" dt="2024-09-16T09:56:25.680" v="8" actId="20577"/>
          <ac:spMkLst>
            <pc:docMk/>
            <pc:sldMk cId="3555087870" sldId="265"/>
            <ac:spMk id="6" creationId="{8C1E4503-E8AE-6DE6-4E92-553A3E38FD92}"/>
          </ac:spMkLst>
        </pc:spChg>
      </pc:sldChg>
      <pc:sldChg chg="modSp">
        <pc:chgData name="Alison Ward" userId="S::alison.ward_northampton.ac.uk#ext#@unimailderbyac.onmicrosoft.com::31483710-1308-4c4b-b2d2-805733a219a3" providerId="AD" clId="Web-{799A6624-3328-6F2B-3369-86B55A877316}" dt="2024-09-16T09:56:00.648" v="7" actId="20577"/>
        <pc:sldMkLst>
          <pc:docMk/>
          <pc:sldMk cId="3690962302" sldId="268"/>
        </pc:sldMkLst>
        <pc:graphicFrameChg chg="modGraphic">
          <ac:chgData name="Alison Ward" userId="S::alison.ward_northampton.ac.uk#ext#@unimailderbyac.onmicrosoft.com::31483710-1308-4c4b-b2d2-805733a219a3" providerId="AD" clId="Web-{799A6624-3328-6F2B-3369-86B55A877316}" dt="2024-09-16T09:56:00.648" v="7" actId="20577"/>
          <ac:graphicFrameMkLst>
            <pc:docMk/>
            <pc:sldMk cId="3690962302" sldId="268"/>
            <ac:graphicFrameMk id="5" creationId="{4F03C8F5-A18E-0B1D-0B4F-DCC7DFC2C840}"/>
          </ac:graphicFrameMkLst>
        </pc:graphicFrameChg>
      </pc:sldChg>
    </pc:docChg>
  </pc:docChgLst>
  <pc:docChgLst>
    <pc:chgData name="Clive Holmwood" userId="833676cf-d2c2-4378-aa5a-0d36af2cbda1" providerId="ADAL" clId="{16F7039A-9B35-4ED5-BA3C-87BE5ACCDD13}"/>
    <pc:docChg chg="undo custSel addSld delSld modSld sldOrd">
      <pc:chgData name="Clive Holmwood" userId="833676cf-d2c2-4378-aa5a-0d36af2cbda1" providerId="ADAL" clId="{16F7039A-9B35-4ED5-BA3C-87BE5ACCDD13}" dt="2024-09-13T10:15:58.808" v="3258" actId="20577"/>
      <pc:docMkLst>
        <pc:docMk/>
      </pc:docMkLst>
      <pc:sldChg chg="addSp delSp modSp new del mod">
        <pc:chgData name="Clive Holmwood" userId="833676cf-d2c2-4378-aa5a-0d36af2cbda1" providerId="ADAL" clId="{16F7039A-9B35-4ED5-BA3C-87BE5ACCDD13}" dt="2024-09-13T08:30:17.551" v="12" actId="47"/>
        <pc:sldMkLst>
          <pc:docMk/>
          <pc:sldMk cId="3138134087" sldId="256"/>
        </pc:sldMkLst>
        <pc:spChg chg="del mod">
          <ac:chgData name="Clive Holmwood" userId="833676cf-d2c2-4378-aa5a-0d36af2cbda1" providerId="ADAL" clId="{16F7039A-9B35-4ED5-BA3C-87BE5ACCDD13}" dt="2024-09-13T08:28:13.860" v="9" actId="478"/>
          <ac:spMkLst>
            <pc:docMk/>
            <pc:sldMk cId="3138134087" sldId="256"/>
            <ac:spMk id="3" creationId="{1F7D4172-F600-8C31-2D56-6CD0966066C2}"/>
          </ac:spMkLst>
        </pc:spChg>
        <pc:spChg chg="add mod">
          <ac:chgData name="Clive Holmwood" userId="833676cf-d2c2-4378-aa5a-0d36af2cbda1" providerId="ADAL" clId="{16F7039A-9B35-4ED5-BA3C-87BE5ACCDD13}" dt="2024-09-13T08:28:18.980" v="11"/>
          <ac:spMkLst>
            <pc:docMk/>
            <pc:sldMk cId="3138134087" sldId="256"/>
            <ac:spMk id="5" creationId="{61A07CC3-A164-10C4-D927-BB8D2C0206A6}"/>
          </ac:spMkLst>
        </pc:spChg>
      </pc:sldChg>
      <pc:sldChg chg="addSp delSp modSp mod">
        <pc:chgData name="Clive Holmwood" userId="833676cf-d2c2-4378-aa5a-0d36af2cbda1" providerId="ADAL" clId="{16F7039A-9B35-4ED5-BA3C-87BE5ACCDD13}" dt="2024-09-13T08:45:39.028" v="88" actId="207"/>
        <pc:sldMkLst>
          <pc:docMk/>
          <pc:sldMk cId="1958842054" sldId="257"/>
        </pc:sldMkLst>
        <pc:spChg chg="del mod">
          <ac:chgData name="Clive Holmwood" userId="833676cf-d2c2-4378-aa5a-0d36af2cbda1" providerId="ADAL" clId="{16F7039A-9B35-4ED5-BA3C-87BE5ACCDD13}" dt="2024-09-13T08:30:49.126" v="15" actId="478"/>
          <ac:spMkLst>
            <pc:docMk/>
            <pc:sldMk cId="1958842054" sldId="257"/>
            <ac:spMk id="2" creationId="{7C386E95-ED75-6BC2-099C-B9AEB10583F9}"/>
          </ac:spMkLst>
        </pc:spChg>
        <pc:spChg chg="mod">
          <ac:chgData name="Clive Holmwood" userId="833676cf-d2c2-4378-aa5a-0d36af2cbda1" providerId="ADAL" clId="{16F7039A-9B35-4ED5-BA3C-87BE5ACCDD13}" dt="2024-09-13T08:45:39.028" v="88" actId="207"/>
          <ac:spMkLst>
            <pc:docMk/>
            <pc:sldMk cId="1958842054" sldId="257"/>
            <ac:spMk id="3" creationId="{5FD5611C-38C2-933A-6D3D-78A5DAD7B8EC}"/>
          </ac:spMkLst>
        </pc:spChg>
        <pc:spChg chg="add del mod">
          <ac:chgData name="Clive Holmwood" userId="833676cf-d2c2-4378-aa5a-0d36af2cbda1" providerId="ADAL" clId="{16F7039A-9B35-4ED5-BA3C-87BE5ACCDD13}" dt="2024-09-13T08:30:52.922" v="17" actId="478"/>
          <ac:spMkLst>
            <pc:docMk/>
            <pc:sldMk cId="1958842054" sldId="257"/>
            <ac:spMk id="6" creationId="{3E20875D-EB97-64B6-C9D9-30ADD3C026B8}"/>
          </ac:spMkLst>
        </pc:spChg>
        <pc:spChg chg="add mod">
          <ac:chgData name="Clive Holmwood" userId="833676cf-d2c2-4378-aa5a-0d36af2cbda1" providerId="ADAL" clId="{16F7039A-9B35-4ED5-BA3C-87BE5ACCDD13}" dt="2024-09-13T08:44:57.005" v="85" actId="20577"/>
          <ac:spMkLst>
            <pc:docMk/>
            <pc:sldMk cId="1958842054" sldId="257"/>
            <ac:spMk id="8" creationId="{AC1B5952-5ACD-DFF5-344C-333252F82B9B}"/>
          </ac:spMkLst>
        </pc:spChg>
        <pc:picChg chg="del mod">
          <ac:chgData name="Clive Holmwood" userId="833676cf-d2c2-4378-aa5a-0d36af2cbda1" providerId="ADAL" clId="{16F7039A-9B35-4ED5-BA3C-87BE5ACCDD13}" dt="2024-09-13T08:31:01.211" v="20" actId="478"/>
          <ac:picMkLst>
            <pc:docMk/>
            <pc:sldMk cId="1958842054" sldId="257"/>
            <ac:picMk id="7" creationId="{0DAF749B-2853-9B9A-4F10-E4CE1422307D}"/>
          </ac:picMkLst>
        </pc:picChg>
        <pc:picChg chg="add mod">
          <ac:chgData name="Clive Holmwood" userId="833676cf-d2c2-4378-aa5a-0d36af2cbda1" providerId="ADAL" clId="{16F7039A-9B35-4ED5-BA3C-87BE5ACCDD13}" dt="2024-09-13T08:31:08.567" v="22" actId="1076"/>
          <ac:picMkLst>
            <pc:docMk/>
            <pc:sldMk cId="1958842054" sldId="257"/>
            <ac:picMk id="1026" creationId="{2A6BC2B5-F980-AB7D-D864-C0BA8C10EE74}"/>
          </ac:picMkLst>
        </pc:picChg>
      </pc:sldChg>
      <pc:sldChg chg="addSp modSp new mod">
        <pc:chgData name="Clive Holmwood" userId="833676cf-d2c2-4378-aa5a-0d36af2cbda1" providerId="ADAL" clId="{16F7039A-9B35-4ED5-BA3C-87BE5ACCDD13}" dt="2024-09-13T08:50:07.683" v="489" actId="255"/>
        <pc:sldMkLst>
          <pc:docMk/>
          <pc:sldMk cId="242186155" sldId="258"/>
        </pc:sldMkLst>
        <pc:spChg chg="mod">
          <ac:chgData name="Clive Holmwood" userId="833676cf-d2c2-4378-aa5a-0d36af2cbda1" providerId="ADAL" clId="{16F7039A-9B35-4ED5-BA3C-87BE5ACCDD13}" dt="2024-09-13T08:46:06.522" v="112" actId="20577"/>
          <ac:spMkLst>
            <pc:docMk/>
            <pc:sldMk cId="242186155" sldId="258"/>
            <ac:spMk id="2" creationId="{4A2E8D2A-3796-6F8F-ECDF-248C61DFDEEF}"/>
          </ac:spMkLst>
        </pc:spChg>
        <pc:spChg chg="mod">
          <ac:chgData name="Clive Holmwood" userId="833676cf-d2c2-4378-aa5a-0d36af2cbda1" providerId="ADAL" clId="{16F7039A-9B35-4ED5-BA3C-87BE5ACCDD13}" dt="2024-09-13T08:50:07.683" v="489" actId="255"/>
          <ac:spMkLst>
            <pc:docMk/>
            <pc:sldMk cId="242186155" sldId="258"/>
            <ac:spMk id="3" creationId="{040B1E31-67D4-394F-05AA-9EC1BA23F979}"/>
          </ac:spMkLst>
        </pc:spChg>
        <pc:picChg chg="add mod">
          <ac:chgData name="Clive Holmwood" userId="833676cf-d2c2-4378-aa5a-0d36af2cbda1" providerId="ADAL" clId="{16F7039A-9B35-4ED5-BA3C-87BE5ACCDD13}" dt="2024-09-13T08:49:38.382" v="487" actId="1076"/>
          <ac:picMkLst>
            <pc:docMk/>
            <pc:sldMk cId="242186155" sldId="258"/>
            <ac:picMk id="4" creationId="{45E01568-8F43-8419-4239-4565ED536F48}"/>
          </ac:picMkLst>
        </pc:picChg>
      </pc:sldChg>
      <pc:sldChg chg="addSp delSp modSp new mod setBg">
        <pc:chgData name="Clive Holmwood" userId="833676cf-d2c2-4378-aa5a-0d36af2cbda1" providerId="ADAL" clId="{16F7039A-9B35-4ED5-BA3C-87BE5ACCDD13}" dt="2024-09-13T08:53:16.063" v="889" actId="26606"/>
        <pc:sldMkLst>
          <pc:docMk/>
          <pc:sldMk cId="855859901" sldId="259"/>
        </pc:sldMkLst>
        <pc:spChg chg="mo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2" creationId="{BBE5B776-405C-AD90-CAA7-D56932D1CD66}"/>
          </ac:spMkLst>
        </pc:spChg>
        <pc:spChg chg="add del mo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3" creationId="{A7AC3951-0419-E336-8B5C-9EAA937CA33A}"/>
          </ac:spMkLst>
        </pc:spChg>
        <pc:spChg chg="ad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8" creationId="{907EF6B7-1338-4443-8C46-6A318D952DFD}"/>
          </ac:spMkLst>
        </pc:spChg>
        <pc:spChg chg="add del">
          <ac:chgData name="Clive Holmwood" userId="833676cf-d2c2-4378-aa5a-0d36af2cbda1" providerId="ADAL" clId="{16F7039A-9B35-4ED5-BA3C-87BE5ACCDD13}" dt="2024-09-13T08:53:05.903" v="886" actId="26606"/>
          <ac:spMkLst>
            <pc:docMk/>
            <pc:sldMk cId="855859901" sldId="259"/>
            <ac:spMk id="9" creationId="{CB49665F-0298-4449-8D2D-209989CB9EE3}"/>
          </ac:spMkLst>
        </pc:spChg>
        <pc:spChg chg="ad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10" creationId="{DAAE4CDD-124C-4DCF-9584-B6033B545DD5}"/>
          </ac:spMkLst>
        </pc:spChg>
        <pc:spChg chg="add del">
          <ac:chgData name="Clive Holmwood" userId="833676cf-d2c2-4378-aa5a-0d36af2cbda1" providerId="ADAL" clId="{16F7039A-9B35-4ED5-BA3C-87BE5ACCDD13}" dt="2024-09-13T08:53:05.903" v="886" actId="26606"/>
          <ac:spMkLst>
            <pc:docMk/>
            <pc:sldMk cId="855859901" sldId="259"/>
            <ac:spMk id="11" creationId="{A71EEC14-174A-46FA-B046-474750457130}"/>
          </ac:spMkLst>
        </pc:spChg>
        <pc:spChg chg="ad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12" creationId="{081E4A58-353D-44AE-B2FC-2A74E2E400F7}"/>
          </ac:spMkLst>
        </pc:spChg>
        <pc:spChg chg="add del">
          <ac:chgData name="Clive Holmwood" userId="833676cf-d2c2-4378-aa5a-0d36af2cbda1" providerId="ADAL" clId="{16F7039A-9B35-4ED5-BA3C-87BE5ACCDD13}" dt="2024-09-13T08:53:16.063" v="888" actId="26606"/>
          <ac:spMkLst>
            <pc:docMk/>
            <pc:sldMk cId="855859901" sldId="259"/>
            <ac:spMk id="26" creationId="{2E442304-DDBD-4F7B-8017-36BCC863FB40}"/>
          </ac:spMkLst>
        </pc:spChg>
        <pc:spChg chg="add del">
          <ac:chgData name="Clive Holmwood" userId="833676cf-d2c2-4378-aa5a-0d36af2cbda1" providerId="ADAL" clId="{16F7039A-9B35-4ED5-BA3C-87BE5ACCDD13}" dt="2024-09-13T08:53:16.063" v="888" actId="26606"/>
          <ac:spMkLst>
            <pc:docMk/>
            <pc:sldMk cId="855859901" sldId="259"/>
            <ac:spMk id="27" creationId="{5E107275-3853-46FD-A241-DE4355A42675}"/>
          </ac:spMkLst>
        </pc:spChg>
        <pc:spChg chg="add">
          <ac:chgData name="Clive Holmwood" userId="833676cf-d2c2-4378-aa5a-0d36af2cbda1" providerId="ADAL" clId="{16F7039A-9B35-4ED5-BA3C-87BE5ACCDD13}" dt="2024-09-13T08:53:16.063" v="889" actId="26606"/>
          <ac:spMkLst>
            <pc:docMk/>
            <pc:sldMk cId="855859901" sldId="259"/>
            <ac:spMk id="30" creationId="{A7AC3951-0419-E336-8B5C-9EAA937CA33A}"/>
          </ac:spMkLst>
        </pc:spChg>
        <pc:grpChg chg="add del">
          <ac:chgData name="Clive Holmwood" userId="833676cf-d2c2-4378-aa5a-0d36af2cbda1" providerId="ADAL" clId="{16F7039A-9B35-4ED5-BA3C-87BE5ACCDD13}" dt="2024-09-13T08:53:05.903" v="886" actId="26606"/>
          <ac:grpSpMkLst>
            <pc:docMk/>
            <pc:sldMk cId="855859901" sldId="259"/>
            <ac:grpSpMk id="13" creationId="{EEB6CB95-E653-4C6C-AE51-62FD848E8D5B}"/>
          </ac:grpSpMkLst>
        </pc:grpChg>
        <pc:grpChg chg="add del">
          <ac:chgData name="Clive Holmwood" userId="833676cf-d2c2-4378-aa5a-0d36af2cbda1" providerId="ADAL" clId="{16F7039A-9B35-4ED5-BA3C-87BE5ACCDD13}" dt="2024-09-13T08:53:05.903" v="886" actId="26606"/>
          <ac:grpSpMkLst>
            <pc:docMk/>
            <pc:sldMk cId="855859901" sldId="259"/>
            <ac:grpSpMk id="17" creationId="{43F5E015-E085-4624-B431-B42414448684}"/>
          </ac:grpSpMkLst>
        </pc:grpChg>
        <pc:graphicFrameChg chg="add del">
          <ac:chgData name="Clive Holmwood" userId="833676cf-d2c2-4378-aa5a-0d36af2cbda1" providerId="ADAL" clId="{16F7039A-9B35-4ED5-BA3C-87BE5ACCDD13}" dt="2024-09-13T08:53:05.903" v="886" actId="26606"/>
          <ac:graphicFrameMkLst>
            <pc:docMk/>
            <pc:sldMk cId="855859901" sldId="259"/>
            <ac:graphicFrameMk id="5" creationId="{BC2A020D-B342-AAE0-2397-9C4AEB0D0765}"/>
          </ac:graphicFrameMkLst>
        </pc:graphicFrameChg>
        <pc:graphicFrameChg chg="add del">
          <ac:chgData name="Clive Holmwood" userId="833676cf-d2c2-4378-aa5a-0d36af2cbda1" providerId="ADAL" clId="{16F7039A-9B35-4ED5-BA3C-87BE5ACCDD13}" dt="2024-09-13T08:53:16.063" v="888" actId="26606"/>
          <ac:graphicFrameMkLst>
            <pc:docMk/>
            <pc:sldMk cId="855859901" sldId="259"/>
            <ac:graphicFrameMk id="28" creationId="{57946387-A461-8D82-52E5-FF32F7D6A7D2}"/>
          </ac:graphicFrameMkLst>
        </pc:graphicFrameChg>
      </pc:sldChg>
      <pc:sldChg chg="addSp delSp modSp new del mod setBg">
        <pc:chgData name="Clive Holmwood" userId="833676cf-d2c2-4378-aa5a-0d36af2cbda1" providerId="ADAL" clId="{16F7039A-9B35-4ED5-BA3C-87BE5ACCDD13}" dt="2024-09-13T08:58:22.654" v="998" actId="47"/>
        <pc:sldMkLst>
          <pc:docMk/>
          <pc:sldMk cId="3834715479" sldId="260"/>
        </pc:sldMkLst>
        <pc:spChg chg="mod">
          <ac:chgData name="Clive Holmwood" userId="833676cf-d2c2-4378-aa5a-0d36af2cbda1" providerId="ADAL" clId="{16F7039A-9B35-4ED5-BA3C-87BE5ACCDD13}" dt="2024-09-13T08:55:17.951" v="970" actId="26606"/>
          <ac:spMkLst>
            <pc:docMk/>
            <pc:sldMk cId="3834715479" sldId="260"/>
            <ac:spMk id="2" creationId="{2304777C-1C2C-4561-0113-0C06FD717398}"/>
          </ac:spMkLst>
        </pc:spChg>
        <pc:spChg chg="del">
          <ac:chgData name="Clive Holmwood" userId="833676cf-d2c2-4378-aa5a-0d36af2cbda1" providerId="ADAL" clId="{16F7039A-9B35-4ED5-BA3C-87BE5ACCDD13}" dt="2024-09-13T08:55:05.636" v="966"/>
          <ac:spMkLst>
            <pc:docMk/>
            <pc:sldMk cId="3834715479" sldId="260"/>
            <ac:spMk id="3" creationId="{296CA9D2-E171-4662-0EBE-E83E43800149}"/>
          </ac:spMkLst>
        </pc:spChg>
        <pc:spChg chg="add del">
          <ac:chgData name="Clive Holmwood" userId="833676cf-d2c2-4378-aa5a-0d36af2cbda1" providerId="ADAL" clId="{16F7039A-9B35-4ED5-BA3C-87BE5ACCDD13}" dt="2024-09-13T08:55:17.951" v="969" actId="26606"/>
          <ac:spMkLst>
            <pc:docMk/>
            <pc:sldMk cId="3834715479" sldId="260"/>
            <ac:spMk id="9" creationId="{A8384FB5-9ADC-4DDC-881B-597D56F5B15D}"/>
          </ac:spMkLst>
        </pc:spChg>
        <pc:spChg chg="add del">
          <ac:chgData name="Clive Holmwood" userId="833676cf-d2c2-4378-aa5a-0d36af2cbda1" providerId="ADAL" clId="{16F7039A-9B35-4ED5-BA3C-87BE5ACCDD13}" dt="2024-09-13T08:55:17.951" v="969" actId="26606"/>
          <ac:spMkLst>
            <pc:docMk/>
            <pc:sldMk cId="3834715479" sldId="260"/>
            <ac:spMk id="11" creationId="{91E5A9A7-95C6-4F4F-B00E-C82E07FE62EF}"/>
          </ac:spMkLst>
        </pc:spChg>
        <pc:spChg chg="add del">
          <ac:chgData name="Clive Holmwood" userId="833676cf-d2c2-4378-aa5a-0d36af2cbda1" providerId="ADAL" clId="{16F7039A-9B35-4ED5-BA3C-87BE5ACCDD13}" dt="2024-09-13T08:55:17.951" v="969" actId="26606"/>
          <ac:spMkLst>
            <pc:docMk/>
            <pc:sldMk cId="3834715479" sldId="260"/>
            <ac:spMk id="13" creationId="{D07DD2DE-F619-49DD-B5E7-03A290FF4ED1}"/>
          </ac:spMkLst>
        </pc:spChg>
        <pc:spChg chg="add del">
          <ac:chgData name="Clive Holmwood" userId="833676cf-d2c2-4378-aa5a-0d36af2cbda1" providerId="ADAL" clId="{16F7039A-9B35-4ED5-BA3C-87BE5ACCDD13}" dt="2024-09-13T08:55:17.951" v="969" actId="26606"/>
          <ac:spMkLst>
            <pc:docMk/>
            <pc:sldMk cId="3834715479" sldId="260"/>
            <ac:spMk id="15" creationId="{85149191-5F60-4A28-AAFF-039F96B0F3EC}"/>
          </ac:spMkLst>
        </pc:spChg>
        <pc:spChg chg="add del">
          <ac:chgData name="Clive Holmwood" userId="833676cf-d2c2-4378-aa5a-0d36af2cbda1" providerId="ADAL" clId="{16F7039A-9B35-4ED5-BA3C-87BE5ACCDD13}" dt="2024-09-13T08:55:17.951" v="969" actId="26606"/>
          <ac:spMkLst>
            <pc:docMk/>
            <pc:sldMk cId="3834715479" sldId="260"/>
            <ac:spMk id="17" creationId="{F8260ED5-17F7-4158-B241-D51DD4CF1B7E}"/>
          </ac:spMkLst>
        </pc:spChg>
        <pc:spChg chg="add">
          <ac:chgData name="Clive Holmwood" userId="833676cf-d2c2-4378-aa5a-0d36af2cbda1" providerId="ADAL" clId="{16F7039A-9B35-4ED5-BA3C-87BE5ACCDD13}" dt="2024-09-13T08:55:17.951" v="970" actId="26606"/>
          <ac:spMkLst>
            <pc:docMk/>
            <pc:sldMk cId="3834715479" sldId="260"/>
            <ac:spMk id="19" creationId="{D4771268-CB57-404A-9271-370EB28F6090}"/>
          </ac:spMkLst>
        </pc:spChg>
        <pc:picChg chg="add mod">
          <ac:chgData name="Clive Holmwood" userId="833676cf-d2c2-4378-aa5a-0d36af2cbda1" providerId="ADAL" clId="{16F7039A-9B35-4ED5-BA3C-87BE5ACCDD13}" dt="2024-09-13T08:56:24.631" v="971" actId="27614"/>
          <ac:picMkLst>
            <pc:docMk/>
            <pc:sldMk cId="3834715479" sldId="260"/>
            <ac:picMk id="4" creationId="{A947690E-39B2-2BBE-84C5-835F9030C961}"/>
          </ac:picMkLst>
        </pc:picChg>
      </pc:sldChg>
      <pc:sldChg chg="addSp delSp modSp new mod ord">
        <pc:chgData name="Clive Holmwood" userId="833676cf-d2c2-4378-aa5a-0d36af2cbda1" providerId="ADAL" clId="{16F7039A-9B35-4ED5-BA3C-87BE5ACCDD13}" dt="2024-09-13T09:00:17.615" v="1048" actId="1076"/>
        <pc:sldMkLst>
          <pc:docMk/>
          <pc:sldMk cId="3249717543" sldId="261"/>
        </pc:sldMkLst>
        <pc:spChg chg="mod">
          <ac:chgData name="Clive Holmwood" userId="833676cf-d2c2-4378-aa5a-0d36af2cbda1" providerId="ADAL" clId="{16F7039A-9B35-4ED5-BA3C-87BE5ACCDD13}" dt="2024-09-13T08:59:26.270" v="1041" actId="1076"/>
          <ac:spMkLst>
            <pc:docMk/>
            <pc:sldMk cId="3249717543" sldId="261"/>
            <ac:spMk id="2" creationId="{4A4AA764-F340-0600-9521-D8B0DECFA3C6}"/>
          </ac:spMkLst>
        </pc:spChg>
        <pc:spChg chg="del">
          <ac:chgData name="Clive Holmwood" userId="833676cf-d2c2-4378-aa5a-0d36af2cbda1" providerId="ADAL" clId="{16F7039A-9B35-4ED5-BA3C-87BE5ACCDD13}" dt="2024-09-13T08:56:30.888" v="973"/>
          <ac:spMkLst>
            <pc:docMk/>
            <pc:sldMk cId="3249717543" sldId="261"/>
            <ac:spMk id="3" creationId="{B7A360AE-06CA-4413-635E-31DF629E3584}"/>
          </ac:spMkLst>
        </pc:spChg>
        <pc:picChg chg="add mod">
          <ac:chgData name="Clive Holmwood" userId="833676cf-d2c2-4378-aa5a-0d36af2cbda1" providerId="ADAL" clId="{16F7039A-9B35-4ED5-BA3C-87BE5ACCDD13}" dt="2024-09-13T09:00:17.615" v="1048" actId="1076"/>
          <ac:picMkLst>
            <pc:docMk/>
            <pc:sldMk cId="3249717543" sldId="261"/>
            <ac:picMk id="4" creationId="{E8B52779-4CBE-03BC-4452-7C3644557C81}"/>
          </ac:picMkLst>
        </pc:picChg>
        <pc:picChg chg="add mod">
          <ac:chgData name="Clive Holmwood" userId="833676cf-d2c2-4378-aa5a-0d36af2cbda1" providerId="ADAL" clId="{16F7039A-9B35-4ED5-BA3C-87BE5ACCDD13}" dt="2024-09-13T09:00:13.812" v="1047" actId="1076"/>
          <ac:picMkLst>
            <pc:docMk/>
            <pc:sldMk cId="3249717543" sldId="261"/>
            <ac:picMk id="5" creationId="{B1397EC7-0E8F-0A8E-60B0-ACB730C9D6D1}"/>
          </ac:picMkLst>
        </pc:picChg>
      </pc:sldChg>
      <pc:sldChg chg="addSp delSp modSp new mod ord setBg">
        <pc:chgData name="Clive Holmwood" userId="833676cf-d2c2-4378-aa5a-0d36af2cbda1" providerId="ADAL" clId="{16F7039A-9B35-4ED5-BA3C-87BE5ACCDD13}" dt="2024-09-13T08:59:17.588" v="1040"/>
        <pc:sldMkLst>
          <pc:docMk/>
          <pc:sldMk cId="754612629" sldId="262"/>
        </pc:sldMkLst>
        <pc:spChg chg="del">
          <ac:chgData name="Clive Holmwood" userId="833676cf-d2c2-4378-aa5a-0d36af2cbda1" providerId="ADAL" clId="{16F7039A-9B35-4ED5-BA3C-87BE5ACCDD13}" dt="2024-09-13T08:58:16.062" v="997" actId="26606"/>
          <ac:spMkLst>
            <pc:docMk/>
            <pc:sldMk cId="754612629" sldId="262"/>
            <ac:spMk id="2" creationId="{190CF0AE-313A-FF1D-396E-B1E1C8434DB4}"/>
          </ac:spMkLst>
        </pc:spChg>
        <pc:spChg chg="del">
          <ac:chgData name="Clive Holmwood" userId="833676cf-d2c2-4378-aa5a-0d36af2cbda1" providerId="ADAL" clId="{16F7039A-9B35-4ED5-BA3C-87BE5ACCDD13}" dt="2024-09-13T08:58:10.184" v="996"/>
          <ac:spMkLst>
            <pc:docMk/>
            <pc:sldMk cId="754612629" sldId="262"/>
            <ac:spMk id="3" creationId="{A20ADC96-44BF-3605-5C39-2F5F9B53223D}"/>
          </ac:spMkLst>
        </pc:spChg>
        <pc:spChg chg="add">
          <ac:chgData name="Clive Holmwood" userId="833676cf-d2c2-4378-aa5a-0d36af2cbda1" providerId="ADAL" clId="{16F7039A-9B35-4ED5-BA3C-87BE5ACCDD13}" dt="2024-09-13T08:58:16.062" v="997" actId="26606"/>
          <ac:spMkLst>
            <pc:docMk/>
            <pc:sldMk cId="754612629" sldId="262"/>
            <ac:spMk id="9" creationId="{42A4FC2C-047E-45A5-965D-8E1E3BF09BC6}"/>
          </ac:spMkLst>
        </pc:spChg>
        <pc:picChg chg="add mod">
          <ac:chgData name="Clive Holmwood" userId="833676cf-d2c2-4378-aa5a-0d36af2cbda1" providerId="ADAL" clId="{16F7039A-9B35-4ED5-BA3C-87BE5ACCDD13}" dt="2024-09-13T08:58:16.062" v="997" actId="26606"/>
          <ac:picMkLst>
            <pc:docMk/>
            <pc:sldMk cId="754612629" sldId="262"/>
            <ac:picMk id="4" creationId="{75EBE055-8166-7655-4973-68AFAFB9DF8D}"/>
          </ac:picMkLst>
        </pc:picChg>
      </pc:sldChg>
      <pc:sldChg chg="addSp delSp modSp new mod setBg">
        <pc:chgData name="Clive Holmwood" userId="833676cf-d2c2-4378-aa5a-0d36af2cbda1" providerId="ADAL" clId="{16F7039A-9B35-4ED5-BA3C-87BE5ACCDD13}" dt="2024-09-13T09:09:26.981" v="1280" actId="688"/>
        <pc:sldMkLst>
          <pc:docMk/>
          <pc:sldMk cId="2795941178" sldId="263"/>
        </pc:sldMkLst>
        <pc:spChg chg="del mod">
          <ac:chgData name="Clive Holmwood" userId="833676cf-d2c2-4378-aa5a-0d36af2cbda1" providerId="ADAL" clId="{16F7039A-9B35-4ED5-BA3C-87BE5ACCDD13}" dt="2024-09-13T09:01:12.947" v="1052" actId="478"/>
          <ac:spMkLst>
            <pc:docMk/>
            <pc:sldMk cId="2795941178" sldId="263"/>
            <ac:spMk id="2" creationId="{1C6C999C-A817-F7DD-D4F3-6B7DDF579AD0}"/>
          </ac:spMkLst>
        </pc:spChg>
        <pc:spChg chg="del">
          <ac:chgData name="Clive Holmwood" userId="833676cf-d2c2-4378-aa5a-0d36af2cbda1" providerId="ADAL" clId="{16F7039A-9B35-4ED5-BA3C-87BE5ACCDD13}" dt="2024-09-13T09:01:06.408" v="1050"/>
          <ac:spMkLst>
            <pc:docMk/>
            <pc:sldMk cId="2795941178" sldId="263"/>
            <ac:spMk id="3" creationId="{FE45E875-54F1-50FD-F729-647B7AD2A4F8}"/>
          </ac:spMkLst>
        </pc:spChg>
        <pc:spChg chg="add mod">
          <ac:chgData name="Clive Holmwood" userId="833676cf-d2c2-4378-aa5a-0d36af2cbda1" providerId="ADAL" clId="{16F7039A-9B35-4ED5-BA3C-87BE5ACCDD13}" dt="2024-09-13T09:07:59.776" v="1271" actId="20577"/>
          <ac:spMkLst>
            <pc:docMk/>
            <pc:sldMk cId="2795941178" sldId="263"/>
            <ac:spMk id="5" creationId="{2C35F69C-0255-4598-9F1D-043E84C7C0EF}"/>
          </ac:spMkLst>
        </pc:spChg>
        <pc:spChg chg="add mod">
          <ac:chgData name="Clive Holmwood" userId="833676cf-d2c2-4378-aa5a-0d36af2cbda1" providerId="ADAL" clId="{16F7039A-9B35-4ED5-BA3C-87BE5ACCDD13}" dt="2024-09-13T09:08:12.612" v="1272" actId="1076"/>
          <ac:spMkLst>
            <pc:docMk/>
            <pc:sldMk cId="2795941178" sldId="263"/>
            <ac:spMk id="7" creationId="{A8F30227-6EBC-E39E-E268-2F9CA30BCE90}"/>
          </ac:spMkLst>
        </pc:spChg>
        <pc:spChg chg="add del">
          <ac:chgData name="Clive Holmwood" userId="833676cf-d2c2-4378-aa5a-0d36af2cbda1" providerId="ADAL" clId="{16F7039A-9B35-4ED5-BA3C-87BE5ACCDD13}" dt="2024-09-13T09:01:39.108" v="1057" actId="26606"/>
          <ac:spMkLst>
            <pc:docMk/>
            <pc:sldMk cId="2795941178" sldId="263"/>
            <ac:spMk id="9" creationId="{42A4FC2C-047E-45A5-965D-8E1E3BF09BC6}"/>
          </ac:spMkLst>
        </pc:spChg>
        <pc:picChg chg="add mod">
          <ac:chgData name="Clive Holmwood" userId="833676cf-d2c2-4378-aa5a-0d36af2cbda1" providerId="ADAL" clId="{16F7039A-9B35-4ED5-BA3C-87BE5ACCDD13}" dt="2024-09-13T09:09:26.981" v="1280" actId="688"/>
          <ac:picMkLst>
            <pc:docMk/>
            <pc:sldMk cId="2795941178" sldId="263"/>
            <ac:picMk id="4" creationId="{0AD01703-2724-3752-52EC-261FB62549BA}"/>
          </ac:picMkLst>
        </pc:picChg>
        <pc:picChg chg="add mod">
          <ac:chgData name="Clive Holmwood" userId="833676cf-d2c2-4378-aa5a-0d36af2cbda1" providerId="ADAL" clId="{16F7039A-9B35-4ED5-BA3C-87BE5ACCDD13}" dt="2024-09-13T09:08:18.350" v="1274" actId="1076"/>
          <ac:picMkLst>
            <pc:docMk/>
            <pc:sldMk cId="2795941178" sldId="263"/>
            <ac:picMk id="6" creationId="{F11E5FC6-9A23-3A1C-0C86-54EF50279FCA}"/>
          </ac:picMkLst>
        </pc:picChg>
      </pc:sldChg>
      <pc:sldChg chg="modSp new mod">
        <pc:chgData name="Clive Holmwood" userId="833676cf-d2c2-4378-aa5a-0d36af2cbda1" providerId="ADAL" clId="{16F7039A-9B35-4ED5-BA3C-87BE5ACCDD13}" dt="2024-09-13T09:07:27.081" v="1252"/>
        <pc:sldMkLst>
          <pc:docMk/>
          <pc:sldMk cId="3209093625" sldId="264"/>
        </pc:sldMkLst>
        <pc:spChg chg="mod">
          <ac:chgData name="Clive Holmwood" userId="833676cf-d2c2-4378-aa5a-0d36af2cbda1" providerId="ADAL" clId="{16F7039A-9B35-4ED5-BA3C-87BE5ACCDD13}" dt="2024-09-13T09:06:50.782" v="1248" actId="20577"/>
          <ac:spMkLst>
            <pc:docMk/>
            <pc:sldMk cId="3209093625" sldId="264"/>
            <ac:spMk id="2" creationId="{C0FE3E12-8758-7C1A-3AC8-CC3CA9F7AA6D}"/>
          </ac:spMkLst>
        </pc:spChg>
        <pc:spChg chg="mod">
          <ac:chgData name="Clive Holmwood" userId="833676cf-d2c2-4378-aa5a-0d36af2cbda1" providerId="ADAL" clId="{16F7039A-9B35-4ED5-BA3C-87BE5ACCDD13}" dt="2024-09-13T09:07:27.081" v="1252"/>
          <ac:spMkLst>
            <pc:docMk/>
            <pc:sldMk cId="3209093625" sldId="264"/>
            <ac:spMk id="3" creationId="{64736674-80BB-FF2C-7731-B1B2CBDF792F}"/>
          </ac:spMkLst>
        </pc:spChg>
      </pc:sldChg>
      <pc:sldChg chg="addSp delSp modSp new mod setBg">
        <pc:chgData name="Clive Holmwood" userId="833676cf-d2c2-4378-aa5a-0d36af2cbda1" providerId="ADAL" clId="{16F7039A-9B35-4ED5-BA3C-87BE5ACCDD13}" dt="2024-09-13T09:19:13.306" v="1759" actId="1076"/>
        <pc:sldMkLst>
          <pc:docMk/>
          <pc:sldMk cId="3555087870" sldId="265"/>
        </pc:sldMkLst>
        <pc:spChg chg="del">
          <ac:chgData name="Clive Holmwood" userId="833676cf-d2c2-4378-aa5a-0d36af2cbda1" providerId="ADAL" clId="{16F7039A-9B35-4ED5-BA3C-87BE5ACCDD13}" dt="2024-09-13T09:12:43.099" v="1295" actId="26606"/>
          <ac:spMkLst>
            <pc:docMk/>
            <pc:sldMk cId="3555087870" sldId="265"/>
            <ac:spMk id="2" creationId="{B576CE2F-971A-DF09-821F-95BDF6304843}"/>
          </ac:spMkLst>
        </pc:spChg>
        <pc:spChg chg="del">
          <ac:chgData name="Clive Holmwood" userId="833676cf-d2c2-4378-aa5a-0d36af2cbda1" providerId="ADAL" clId="{16F7039A-9B35-4ED5-BA3C-87BE5ACCDD13}" dt="2024-09-13T09:12:40.788" v="1294"/>
          <ac:spMkLst>
            <pc:docMk/>
            <pc:sldMk cId="3555087870" sldId="265"/>
            <ac:spMk id="3" creationId="{585297DB-A951-D36A-0E76-9DCA5AA68FF7}"/>
          </ac:spMkLst>
        </pc:spChg>
        <pc:spChg chg="add mod">
          <ac:chgData name="Clive Holmwood" userId="833676cf-d2c2-4378-aa5a-0d36af2cbda1" providerId="ADAL" clId="{16F7039A-9B35-4ED5-BA3C-87BE5ACCDD13}" dt="2024-09-13T09:19:13.306" v="1759" actId="1076"/>
          <ac:spMkLst>
            <pc:docMk/>
            <pc:sldMk cId="3555087870" sldId="265"/>
            <ac:spMk id="6" creationId="{8C1E4503-E8AE-6DE6-4E92-553A3E38FD92}"/>
          </ac:spMkLst>
        </pc:spChg>
        <pc:spChg chg="add">
          <ac:chgData name="Clive Holmwood" userId="833676cf-d2c2-4378-aa5a-0d36af2cbda1" providerId="ADAL" clId="{16F7039A-9B35-4ED5-BA3C-87BE5ACCDD13}" dt="2024-09-13T09:12:43.099" v="1295" actId="26606"/>
          <ac:spMkLst>
            <pc:docMk/>
            <pc:sldMk cId="3555087870" sldId="265"/>
            <ac:spMk id="9" creationId="{42A4FC2C-047E-45A5-965D-8E1E3BF09BC6}"/>
          </ac:spMkLst>
        </pc:spChg>
        <pc:picChg chg="add mod">
          <ac:chgData name="Clive Holmwood" userId="833676cf-d2c2-4378-aa5a-0d36af2cbda1" providerId="ADAL" clId="{16F7039A-9B35-4ED5-BA3C-87BE5ACCDD13}" dt="2024-09-13T09:18:34.808" v="1756" actId="1076"/>
          <ac:picMkLst>
            <pc:docMk/>
            <pc:sldMk cId="3555087870" sldId="265"/>
            <ac:picMk id="4" creationId="{89E9B6D3-8660-CC7C-CE99-C677E8E681DB}"/>
          </ac:picMkLst>
        </pc:picChg>
        <pc:picChg chg="add del">
          <ac:chgData name="Clive Holmwood" userId="833676cf-d2c2-4378-aa5a-0d36af2cbda1" providerId="ADAL" clId="{16F7039A-9B35-4ED5-BA3C-87BE5ACCDD13}" dt="2024-09-13T09:13:02.937" v="1298" actId="478"/>
          <ac:picMkLst>
            <pc:docMk/>
            <pc:sldMk cId="3555087870" sldId="265"/>
            <ac:picMk id="5" creationId="{8B34B7D2-AC38-A8AD-3899-6C0860072DE6}"/>
          </ac:picMkLst>
        </pc:picChg>
      </pc:sldChg>
      <pc:sldChg chg="delSp add del setBg delDesignElem">
        <pc:chgData name="Clive Holmwood" userId="833676cf-d2c2-4378-aa5a-0d36af2cbda1" providerId="ADAL" clId="{16F7039A-9B35-4ED5-BA3C-87BE5ACCDD13}" dt="2024-09-13T09:10:56.167" v="1291" actId="47"/>
        <pc:sldMkLst>
          <pc:docMk/>
          <pc:sldMk cId="2682565780" sldId="266"/>
        </pc:sldMkLst>
        <pc:spChg chg="del">
          <ac:chgData name="Clive Holmwood" userId="833676cf-d2c2-4378-aa5a-0d36af2cbda1" providerId="ADAL" clId="{16F7039A-9B35-4ED5-BA3C-87BE5ACCDD13}" dt="2024-09-13T09:10:34.363" v="1288"/>
          <ac:spMkLst>
            <pc:docMk/>
            <pc:sldMk cId="2682565780" sldId="266"/>
            <ac:spMk id="13" creationId="{AB45A142-4255-493C-8284-5D566C121B10}"/>
          </ac:spMkLst>
        </pc:spChg>
        <pc:cxnChg chg="del">
          <ac:chgData name="Clive Holmwood" userId="833676cf-d2c2-4378-aa5a-0d36af2cbda1" providerId="ADAL" clId="{16F7039A-9B35-4ED5-BA3C-87BE5ACCDD13}" dt="2024-09-13T09:10:34.363" v="1288"/>
          <ac:cxnSpMkLst>
            <pc:docMk/>
            <pc:sldMk cId="2682565780" sldId="266"/>
            <ac:cxnSpMk id="15" creationId="{38FB9660-F42F-4313-BBC4-47C007FE484C}"/>
          </ac:cxnSpMkLst>
        </pc:cxnChg>
      </pc:sldChg>
      <pc:sldChg chg="del delDesignElem">
        <pc:chgData name="Clive Holmwood" userId="833676cf-d2c2-4378-aa5a-0d36af2cbda1" providerId="ADAL" clId="{16F7039A-9B35-4ED5-BA3C-87BE5ACCDD13}" dt="2024-09-13T09:10:22.283" v="1285" actId="47"/>
        <pc:sldMkLst>
          <pc:docMk/>
          <pc:sldMk cId="3337724540" sldId="267"/>
        </pc:sldMkLst>
      </pc:sldChg>
      <pc:sldChg chg="addSp delSp modSp new mod setBg">
        <pc:chgData name="Clive Holmwood" userId="833676cf-d2c2-4378-aa5a-0d36af2cbda1" providerId="ADAL" clId="{16F7039A-9B35-4ED5-BA3C-87BE5ACCDD13}" dt="2024-09-13T09:11:10.548" v="1293" actId="26606"/>
        <pc:sldMkLst>
          <pc:docMk/>
          <pc:sldMk cId="4031386089" sldId="267"/>
        </pc:sldMkLst>
        <pc:spChg chg="del">
          <ac:chgData name="Clive Holmwood" userId="833676cf-d2c2-4378-aa5a-0d36af2cbda1" providerId="ADAL" clId="{16F7039A-9B35-4ED5-BA3C-87BE5ACCDD13}" dt="2024-09-13T09:11:10.548" v="1293" actId="26606"/>
          <ac:spMkLst>
            <pc:docMk/>
            <pc:sldMk cId="4031386089" sldId="267"/>
            <ac:spMk id="2" creationId="{C13C314D-0993-A8CB-EE6A-7B830874F433}"/>
          </ac:spMkLst>
        </pc:spChg>
        <pc:spChg chg="del mod">
          <ac:chgData name="Clive Holmwood" userId="833676cf-d2c2-4378-aa5a-0d36af2cbda1" providerId="ADAL" clId="{16F7039A-9B35-4ED5-BA3C-87BE5ACCDD13}" dt="2024-09-13T09:11:10.548" v="1293" actId="26606"/>
          <ac:spMkLst>
            <pc:docMk/>
            <pc:sldMk cId="4031386089" sldId="267"/>
            <ac:spMk id="3" creationId="{BFCF11F0-2317-6A0E-C588-E9062EE44C61}"/>
          </ac:spMkLst>
        </pc:spChg>
        <pc:spChg chg="add">
          <ac:chgData name="Clive Holmwood" userId="833676cf-d2c2-4378-aa5a-0d36af2cbda1" providerId="ADAL" clId="{16F7039A-9B35-4ED5-BA3C-87BE5ACCDD13}" dt="2024-09-13T09:11:10.548" v="1293" actId="26606"/>
          <ac:spMkLst>
            <pc:docMk/>
            <pc:sldMk cId="4031386089" sldId="267"/>
            <ac:spMk id="9" creationId="{42A4FC2C-047E-45A5-965D-8E1E3BF09BC6}"/>
          </ac:spMkLst>
        </pc:spChg>
        <pc:picChg chg="add mod">
          <ac:chgData name="Clive Holmwood" userId="833676cf-d2c2-4378-aa5a-0d36af2cbda1" providerId="ADAL" clId="{16F7039A-9B35-4ED5-BA3C-87BE5ACCDD13}" dt="2024-09-13T09:11:10.548" v="1293" actId="26606"/>
          <ac:picMkLst>
            <pc:docMk/>
            <pc:sldMk cId="4031386089" sldId="267"/>
            <ac:picMk id="4" creationId="{FFC19DB1-C2E7-BD04-2659-3F214D3870D9}"/>
          </ac:picMkLst>
        </pc:picChg>
      </pc:sldChg>
      <pc:sldChg chg="addSp delSp modSp new mod setBg">
        <pc:chgData name="Clive Holmwood" userId="833676cf-d2c2-4378-aa5a-0d36af2cbda1" providerId="ADAL" clId="{16F7039A-9B35-4ED5-BA3C-87BE5ACCDD13}" dt="2024-09-13T10:15:58.808" v="3258" actId="20577"/>
        <pc:sldMkLst>
          <pc:docMk/>
          <pc:sldMk cId="3690962302" sldId="268"/>
        </pc:sldMkLst>
        <pc:spChg chg="mod">
          <ac:chgData name="Clive Holmwood" userId="833676cf-d2c2-4378-aa5a-0d36af2cbda1" providerId="ADAL" clId="{16F7039A-9B35-4ED5-BA3C-87BE5ACCDD13}" dt="2024-09-13T10:15:46.162" v="3256" actId="20577"/>
          <ac:spMkLst>
            <pc:docMk/>
            <pc:sldMk cId="3690962302" sldId="268"/>
            <ac:spMk id="2" creationId="{E21664B6-6EF0-1D05-4EAB-1BA98B4CAE2E}"/>
          </ac:spMkLst>
        </pc:spChg>
        <pc:spChg chg="del mod">
          <ac:chgData name="Clive Holmwood" userId="833676cf-d2c2-4378-aa5a-0d36af2cbda1" providerId="ADAL" clId="{16F7039A-9B35-4ED5-BA3C-87BE5ACCDD13}" dt="2024-09-13T09:17:23.587" v="1724" actId="26606"/>
          <ac:spMkLst>
            <pc:docMk/>
            <pc:sldMk cId="3690962302" sldId="268"/>
            <ac:spMk id="3" creationId="{06DD87DE-5811-263A-911E-A65B6EA752ED}"/>
          </ac:spMkLst>
        </pc:spChg>
        <pc:spChg chg="add">
          <ac:chgData name="Clive Holmwood" userId="833676cf-d2c2-4378-aa5a-0d36af2cbda1" providerId="ADAL" clId="{16F7039A-9B35-4ED5-BA3C-87BE5ACCDD13}" dt="2024-09-13T09:17:23.587" v="1724" actId="26606"/>
          <ac:spMkLst>
            <pc:docMk/>
            <pc:sldMk cId="3690962302" sldId="268"/>
            <ac:spMk id="9" creationId="{9D8233B0-41B5-4D9A-AEEC-13DB66A8C9B5}"/>
          </ac:spMkLst>
        </pc:spChg>
        <pc:spChg chg="add">
          <ac:chgData name="Clive Holmwood" userId="833676cf-d2c2-4378-aa5a-0d36af2cbda1" providerId="ADAL" clId="{16F7039A-9B35-4ED5-BA3C-87BE5ACCDD13}" dt="2024-09-13T09:17:23.587" v="1724" actId="26606"/>
          <ac:spMkLst>
            <pc:docMk/>
            <pc:sldMk cId="3690962302" sldId="268"/>
            <ac:spMk id="15" creationId="{E659831F-0D9A-4C63-9EBB-8435B85A440F}"/>
          </ac:spMkLst>
        </pc:spChg>
        <pc:grpChg chg="add">
          <ac:chgData name="Clive Holmwood" userId="833676cf-d2c2-4378-aa5a-0d36af2cbda1" providerId="ADAL" clId="{16F7039A-9B35-4ED5-BA3C-87BE5ACCDD13}" dt="2024-09-13T09:17:23.587" v="1724" actId="26606"/>
          <ac:grpSpMkLst>
            <pc:docMk/>
            <pc:sldMk cId="3690962302" sldId="268"/>
            <ac:grpSpMk id="11" creationId="{28FAF094-D087-493F-8DF9-A486C2D6BBAA}"/>
          </ac:grpSpMkLst>
        </pc:grpChg>
        <pc:graphicFrameChg chg="add mod">
          <ac:chgData name="Clive Holmwood" userId="833676cf-d2c2-4378-aa5a-0d36af2cbda1" providerId="ADAL" clId="{16F7039A-9B35-4ED5-BA3C-87BE5ACCDD13}" dt="2024-09-13T10:15:58.808" v="3258" actId="20577"/>
          <ac:graphicFrameMkLst>
            <pc:docMk/>
            <pc:sldMk cId="3690962302" sldId="268"/>
            <ac:graphicFrameMk id="5" creationId="{4F03C8F5-A18E-0B1D-0B4F-DCC7DFC2C840}"/>
          </ac:graphicFrameMkLst>
        </pc:graphicFrameChg>
      </pc:sldChg>
      <pc:sldChg chg="addSp delSp modSp new mod setBg">
        <pc:chgData name="Clive Holmwood" userId="833676cf-d2c2-4378-aa5a-0d36af2cbda1" providerId="ADAL" clId="{16F7039A-9B35-4ED5-BA3C-87BE5ACCDD13}" dt="2024-09-13T09:32:50.999" v="2759" actId="33524"/>
        <pc:sldMkLst>
          <pc:docMk/>
          <pc:sldMk cId="1686853936" sldId="269"/>
        </pc:sldMkLst>
        <pc:spChg chg="mod">
          <ac:chgData name="Clive Holmwood" userId="833676cf-d2c2-4378-aa5a-0d36af2cbda1" providerId="ADAL" clId="{16F7039A-9B35-4ED5-BA3C-87BE5ACCDD13}" dt="2024-09-13T09:23:53.079" v="2091" actId="26606"/>
          <ac:spMkLst>
            <pc:docMk/>
            <pc:sldMk cId="1686853936" sldId="269"/>
            <ac:spMk id="2" creationId="{CE5E3364-3F05-1DE5-C874-09EB8B43FC11}"/>
          </ac:spMkLst>
        </pc:spChg>
        <pc:spChg chg="del">
          <ac:chgData name="Clive Holmwood" userId="833676cf-d2c2-4378-aa5a-0d36af2cbda1" providerId="ADAL" clId="{16F7039A-9B35-4ED5-BA3C-87BE5ACCDD13}" dt="2024-09-13T09:20:25.991" v="1761"/>
          <ac:spMkLst>
            <pc:docMk/>
            <pc:sldMk cId="1686853936" sldId="269"/>
            <ac:spMk id="3" creationId="{0F51F9A0-9669-428B-6856-CAC26C32C94A}"/>
          </ac:spMkLst>
        </pc:spChg>
        <pc:spChg chg="add del mod">
          <ac:chgData name="Clive Holmwood" userId="833676cf-d2c2-4378-aa5a-0d36af2cbda1" providerId="ADAL" clId="{16F7039A-9B35-4ED5-BA3C-87BE5ACCDD13}" dt="2024-09-13T09:23:53.079" v="2091" actId="26606"/>
          <ac:spMkLst>
            <pc:docMk/>
            <pc:sldMk cId="1686853936" sldId="269"/>
            <ac:spMk id="6" creationId="{DBE979F8-B293-2AC7-480B-9710156326FB}"/>
          </ac:spMkLst>
        </pc:spChg>
        <pc:spChg chg="add del">
          <ac:chgData name="Clive Holmwood" userId="833676cf-d2c2-4378-aa5a-0d36af2cbda1" providerId="ADAL" clId="{16F7039A-9B35-4ED5-BA3C-87BE5ACCDD13}" dt="2024-09-13T09:23:53.048" v="2090" actId="26606"/>
          <ac:spMkLst>
            <pc:docMk/>
            <pc:sldMk cId="1686853936" sldId="269"/>
            <ac:spMk id="12" creationId="{9D8233B0-41B5-4D9A-AEEC-13DB66A8C9B5}"/>
          </ac:spMkLst>
        </pc:spChg>
        <pc:spChg chg="add del">
          <ac:chgData name="Clive Holmwood" userId="833676cf-d2c2-4378-aa5a-0d36af2cbda1" providerId="ADAL" clId="{16F7039A-9B35-4ED5-BA3C-87BE5ACCDD13}" dt="2024-09-13T09:23:53.048" v="2090" actId="26606"/>
          <ac:spMkLst>
            <pc:docMk/>
            <pc:sldMk cId="1686853936" sldId="269"/>
            <ac:spMk id="18" creationId="{E659831F-0D9A-4C63-9EBB-8435B85A440F}"/>
          </ac:spMkLst>
        </pc:spChg>
        <pc:spChg chg="add">
          <ac:chgData name="Clive Holmwood" userId="833676cf-d2c2-4378-aa5a-0d36af2cbda1" providerId="ADAL" clId="{16F7039A-9B35-4ED5-BA3C-87BE5ACCDD13}" dt="2024-09-13T09:23:53.079" v="2091" actId="26606"/>
          <ac:spMkLst>
            <pc:docMk/>
            <pc:sldMk cId="1686853936" sldId="269"/>
            <ac:spMk id="20" creationId="{AE2B703B-46F9-481A-A605-82E2A828C4FA}"/>
          </ac:spMkLst>
        </pc:spChg>
        <pc:spChg chg="add">
          <ac:chgData name="Clive Holmwood" userId="833676cf-d2c2-4378-aa5a-0d36af2cbda1" providerId="ADAL" clId="{16F7039A-9B35-4ED5-BA3C-87BE5ACCDD13}" dt="2024-09-13T09:23:53.079" v="2091" actId="26606"/>
          <ac:spMkLst>
            <pc:docMk/>
            <pc:sldMk cId="1686853936" sldId="269"/>
            <ac:spMk id="21" creationId="{F13BE4D7-0C3D-4906-B230-A1C5B4665CCF}"/>
          </ac:spMkLst>
        </pc:spChg>
        <pc:grpChg chg="add del">
          <ac:chgData name="Clive Holmwood" userId="833676cf-d2c2-4378-aa5a-0d36af2cbda1" providerId="ADAL" clId="{16F7039A-9B35-4ED5-BA3C-87BE5ACCDD13}" dt="2024-09-13T09:23:53.048" v="2090" actId="26606"/>
          <ac:grpSpMkLst>
            <pc:docMk/>
            <pc:sldMk cId="1686853936" sldId="269"/>
            <ac:grpSpMk id="14" creationId="{28FAF094-D087-493F-8DF9-A486C2D6BBAA}"/>
          </ac:grpSpMkLst>
        </pc:grpChg>
        <pc:graphicFrameChg chg="add del">
          <ac:chgData name="Clive Holmwood" userId="833676cf-d2c2-4378-aa5a-0d36af2cbda1" providerId="ADAL" clId="{16F7039A-9B35-4ED5-BA3C-87BE5ACCDD13}" dt="2024-09-13T09:23:53.048" v="2090" actId="26606"/>
          <ac:graphicFrameMkLst>
            <pc:docMk/>
            <pc:sldMk cId="1686853936" sldId="269"/>
            <ac:graphicFrameMk id="8" creationId="{4E785D29-2564-F021-E8E2-2B3797311A70}"/>
          </ac:graphicFrameMkLst>
        </pc:graphicFrameChg>
        <pc:graphicFrameChg chg="add mod">
          <ac:chgData name="Clive Holmwood" userId="833676cf-d2c2-4378-aa5a-0d36af2cbda1" providerId="ADAL" clId="{16F7039A-9B35-4ED5-BA3C-87BE5ACCDD13}" dt="2024-09-13T09:32:50.999" v="2759" actId="33524"/>
          <ac:graphicFrameMkLst>
            <pc:docMk/>
            <pc:sldMk cId="1686853936" sldId="269"/>
            <ac:graphicFrameMk id="22" creationId="{0E33B09C-9CBE-48ED-DAE9-7B7DC984C1EB}"/>
          </ac:graphicFrameMkLst>
        </pc:graphicFrameChg>
        <pc:picChg chg="add del mod">
          <ac:chgData name="Clive Holmwood" userId="833676cf-d2c2-4378-aa5a-0d36af2cbda1" providerId="ADAL" clId="{16F7039A-9B35-4ED5-BA3C-87BE5ACCDD13}" dt="2024-09-13T09:20:53.554" v="1762" actId="478"/>
          <ac:picMkLst>
            <pc:docMk/>
            <pc:sldMk cId="1686853936" sldId="269"/>
            <ac:picMk id="4" creationId="{02BCDD58-01A8-D6F9-5AC3-623A943E878C}"/>
          </ac:picMkLst>
        </pc:picChg>
      </pc:sldChg>
      <pc:sldChg chg="addSp delSp modSp new mod setBg">
        <pc:chgData name="Clive Holmwood" userId="833676cf-d2c2-4378-aa5a-0d36af2cbda1" providerId="ADAL" clId="{16F7039A-9B35-4ED5-BA3C-87BE5ACCDD13}" dt="2024-09-13T09:35:21.757" v="2874" actId="20577"/>
        <pc:sldMkLst>
          <pc:docMk/>
          <pc:sldMk cId="1412437702" sldId="270"/>
        </pc:sldMkLst>
        <pc:spChg chg="mo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2" creationId="{D2B8B038-D962-78E7-B1D3-3873C0175F08}"/>
          </ac:spMkLst>
        </pc:spChg>
        <pc:spChg chg="del mo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3" creationId="{24F4B07B-A082-3A87-B5BA-3DBAB0ACF97D}"/>
          </ac:spMkLst>
        </pc:spChg>
        <pc:spChg chg="ad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9" creationId="{BACC6370-2D7E-4714-9D71-7542949D7D5D}"/>
          </ac:spMkLst>
        </pc:spChg>
        <pc:spChg chg="ad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11" creationId="{F68B3F68-107C-434F-AA38-110D5EA91B85}"/>
          </ac:spMkLst>
        </pc:spChg>
        <pc:spChg chg="ad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13" creationId="{AAD0DBB9-1A4B-4391-81D4-CB19F9AB918A}"/>
          </ac:spMkLst>
        </pc:spChg>
        <pc:spChg chg="add">
          <ac:chgData name="Clive Holmwood" userId="833676cf-d2c2-4378-aa5a-0d36af2cbda1" providerId="ADAL" clId="{16F7039A-9B35-4ED5-BA3C-87BE5ACCDD13}" dt="2024-09-13T09:27:58.360" v="2237" actId="26606"/>
          <ac:spMkLst>
            <pc:docMk/>
            <pc:sldMk cId="1412437702" sldId="270"/>
            <ac:spMk id="15" creationId="{063BBA22-50EA-4C4D-BE05-F1CE4E63AA56}"/>
          </ac:spMkLst>
        </pc:spChg>
        <pc:graphicFrameChg chg="add mod">
          <ac:chgData name="Clive Holmwood" userId="833676cf-d2c2-4378-aa5a-0d36af2cbda1" providerId="ADAL" clId="{16F7039A-9B35-4ED5-BA3C-87BE5ACCDD13}" dt="2024-09-13T09:35:21.757" v="2874" actId="20577"/>
          <ac:graphicFrameMkLst>
            <pc:docMk/>
            <pc:sldMk cId="1412437702" sldId="270"/>
            <ac:graphicFrameMk id="5" creationId="{5E1138B7-774C-A331-C499-A979F769C890}"/>
          </ac:graphicFrameMkLst>
        </pc:graphicFrameChg>
      </pc:sldChg>
      <pc:sldChg chg="addSp delSp modSp new mod ord">
        <pc:chgData name="Clive Holmwood" userId="833676cf-d2c2-4378-aa5a-0d36af2cbda1" providerId="ADAL" clId="{16F7039A-9B35-4ED5-BA3C-87BE5ACCDD13}" dt="2024-09-13T10:13:41.504" v="3144" actId="1076"/>
        <pc:sldMkLst>
          <pc:docMk/>
          <pc:sldMk cId="2023921517" sldId="271"/>
        </pc:sldMkLst>
        <pc:spChg chg="del mod">
          <ac:chgData name="Clive Holmwood" userId="833676cf-d2c2-4378-aa5a-0d36af2cbda1" providerId="ADAL" clId="{16F7039A-9B35-4ED5-BA3C-87BE5ACCDD13}" dt="2024-09-13T10:01:33.489" v="2884" actId="478"/>
          <ac:spMkLst>
            <pc:docMk/>
            <pc:sldMk cId="2023921517" sldId="271"/>
            <ac:spMk id="2" creationId="{8202048E-86CD-B52B-48BC-499E73A04FD2}"/>
          </ac:spMkLst>
        </pc:spChg>
        <pc:spChg chg="del">
          <ac:chgData name="Clive Holmwood" userId="833676cf-d2c2-4378-aa5a-0d36af2cbda1" providerId="ADAL" clId="{16F7039A-9B35-4ED5-BA3C-87BE5ACCDD13}" dt="2024-09-13T10:00:30.002" v="2875"/>
          <ac:spMkLst>
            <pc:docMk/>
            <pc:sldMk cId="2023921517" sldId="271"/>
            <ac:spMk id="3" creationId="{A6C48361-7D10-DE05-04F5-5C29014371BA}"/>
          </ac:spMkLst>
        </pc:spChg>
        <pc:spChg chg="add del mod">
          <ac:chgData name="Clive Holmwood" userId="833676cf-d2c2-4378-aa5a-0d36af2cbda1" providerId="ADAL" clId="{16F7039A-9B35-4ED5-BA3C-87BE5ACCDD13}" dt="2024-09-13T10:01:43.055" v="2887"/>
          <ac:spMkLst>
            <pc:docMk/>
            <pc:sldMk cId="2023921517" sldId="271"/>
            <ac:spMk id="5" creationId="{3319D531-C407-C209-E9D3-85FAFBCC657F}"/>
          </ac:spMkLst>
        </pc:spChg>
        <pc:spChg chg="add del">
          <ac:chgData name="Clive Holmwood" userId="833676cf-d2c2-4378-aa5a-0d36af2cbda1" providerId="ADAL" clId="{16F7039A-9B35-4ED5-BA3C-87BE5ACCDD13}" dt="2024-09-13T10:01:55.728" v="2890" actId="478"/>
          <ac:spMkLst>
            <pc:docMk/>
            <pc:sldMk cId="2023921517" sldId="271"/>
            <ac:spMk id="7" creationId="{EBE698E8-6841-6DDF-CC91-B0C958625D55}"/>
          </ac:spMkLst>
        </pc:spChg>
        <pc:spChg chg="add mod">
          <ac:chgData name="Clive Holmwood" userId="833676cf-d2c2-4378-aa5a-0d36af2cbda1" providerId="ADAL" clId="{16F7039A-9B35-4ED5-BA3C-87BE5ACCDD13}" dt="2024-09-13T10:13:41.504" v="3144" actId="1076"/>
          <ac:spMkLst>
            <pc:docMk/>
            <pc:sldMk cId="2023921517" sldId="271"/>
            <ac:spMk id="9" creationId="{24C1BB3F-001A-B17E-E214-1560102013C8}"/>
          </ac:spMkLst>
        </pc:spChg>
        <pc:spChg chg="add">
          <ac:chgData name="Clive Holmwood" userId="833676cf-d2c2-4378-aa5a-0d36af2cbda1" providerId="ADAL" clId="{16F7039A-9B35-4ED5-BA3C-87BE5ACCDD13}" dt="2024-09-13T10:05:13.293" v="2910"/>
          <ac:spMkLst>
            <pc:docMk/>
            <pc:sldMk cId="2023921517" sldId="271"/>
            <ac:spMk id="13" creationId="{A39387B6-E10C-A12B-228A-25A5CEFF4D39}"/>
          </ac:spMkLst>
        </pc:spChg>
        <pc:spChg chg="add mod">
          <ac:chgData name="Clive Holmwood" userId="833676cf-d2c2-4378-aa5a-0d36af2cbda1" providerId="ADAL" clId="{16F7039A-9B35-4ED5-BA3C-87BE5ACCDD13}" dt="2024-09-13T10:13:31.638" v="3135" actId="313"/>
          <ac:spMkLst>
            <pc:docMk/>
            <pc:sldMk cId="2023921517" sldId="271"/>
            <ac:spMk id="14" creationId="{DE64B148-7760-2CB3-D7DF-22800C66B2B2}"/>
          </ac:spMkLst>
        </pc:spChg>
        <pc:graphicFrameChg chg="add del mod">
          <ac:chgData name="Clive Holmwood" userId="833676cf-d2c2-4378-aa5a-0d36af2cbda1" providerId="ADAL" clId="{16F7039A-9B35-4ED5-BA3C-87BE5ACCDD13}" dt="2024-09-13T10:01:05.146" v="2880" actId="478"/>
          <ac:graphicFrameMkLst>
            <pc:docMk/>
            <pc:sldMk cId="2023921517" sldId="271"/>
            <ac:graphicFrameMk id="4" creationId="{7E4A2B37-757D-4B87-55D1-73A51752CA5D}"/>
          </ac:graphicFrameMkLst>
        </pc:graphicFrameChg>
        <pc:graphicFrameChg chg="add del mod modGraphic">
          <ac:chgData name="Clive Holmwood" userId="833676cf-d2c2-4378-aa5a-0d36af2cbda1" providerId="ADAL" clId="{16F7039A-9B35-4ED5-BA3C-87BE5ACCDD13}" dt="2024-09-13T10:02:20.691" v="2893" actId="478"/>
          <ac:graphicFrameMkLst>
            <pc:docMk/>
            <pc:sldMk cId="2023921517" sldId="271"/>
            <ac:graphicFrameMk id="8" creationId="{A9318BF2-092A-6109-A89B-E86288022BFE}"/>
          </ac:graphicFrameMkLst>
        </pc:graphicFrameChg>
        <pc:graphicFrameChg chg="add del mod modGraphic">
          <ac:chgData name="Clive Holmwood" userId="833676cf-d2c2-4378-aa5a-0d36af2cbda1" providerId="ADAL" clId="{16F7039A-9B35-4ED5-BA3C-87BE5ACCDD13}" dt="2024-09-13T10:03:11.804" v="2899" actId="478"/>
          <ac:graphicFrameMkLst>
            <pc:docMk/>
            <pc:sldMk cId="2023921517" sldId="271"/>
            <ac:graphicFrameMk id="10" creationId="{645C3CF2-7275-E6DC-3930-5ABAC863ABD5}"/>
          </ac:graphicFrameMkLst>
        </pc:graphicFrameChg>
        <pc:graphicFrameChg chg="add del mod modGraphic">
          <ac:chgData name="Clive Holmwood" userId="833676cf-d2c2-4378-aa5a-0d36af2cbda1" providerId="ADAL" clId="{16F7039A-9B35-4ED5-BA3C-87BE5ACCDD13}" dt="2024-09-13T10:04:53.192" v="2906" actId="478"/>
          <ac:graphicFrameMkLst>
            <pc:docMk/>
            <pc:sldMk cId="2023921517" sldId="271"/>
            <ac:graphicFrameMk id="11" creationId="{879C5CE3-A612-F672-7076-87AFA8A49B17}"/>
          </ac:graphicFrameMkLst>
        </pc:graphicFrameChg>
        <pc:graphicFrameChg chg="add del mod modGraphic">
          <ac:chgData name="Clive Holmwood" userId="833676cf-d2c2-4378-aa5a-0d36af2cbda1" providerId="ADAL" clId="{16F7039A-9B35-4ED5-BA3C-87BE5ACCDD13}" dt="2024-09-13T10:07:18.947" v="2969" actId="478"/>
          <ac:graphicFrameMkLst>
            <pc:docMk/>
            <pc:sldMk cId="2023921517" sldId="271"/>
            <ac:graphicFrameMk id="15" creationId="{0F020C36-103F-0F2F-ACA5-934CF0D66C34}"/>
          </ac:graphicFrameMkLst>
        </pc:graphicFrameChg>
        <pc:picChg chg="add del mod">
          <ac:chgData name="Clive Holmwood" userId="833676cf-d2c2-4378-aa5a-0d36af2cbda1" providerId="ADAL" clId="{16F7039A-9B35-4ED5-BA3C-87BE5ACCDD13}" dt="2024-09-13T10:01:05.146" v="2880" actId="478"/>
          <ac:picMkLst>
            <pc:docMk/>
            <pc:sldMk cId="2023921517" sldId="271"/>
            <ac:picMk id="2050" creationId="{798ED656-8771-EA21-AAA6-2B8722E873AF}"/>
          </ac:picMkLst>
        </pc:picChg>
        <pc:picChg chg="add del mod">
          <ac:chgData name="Clive Holmwood" userId="833676cf-d2c2-4378-aa5a-0d36af2cbda1" providerId="ADAL" clId="{16F7039A-9B35-4ED5-BA3C-87BE5ACCDD13}" dt="2024-09-13T10:01:05.146" v="2880" actId="478"/>
          <ac:picMkLst>
            <pc:docMk/>
            <pc:sldMk cId="2023921517" sldId="271"/>
            <ac:picMk id="2051" creationId="{3C597DFF-CEC6-6D6A-C536-423205E04D0F}"/>
          </ac:picMkLst>
        </pc:picChg>
        <pc:picChg chg="add del mod">
          <ac:chgData name="Clive Holmwood" userId="833676cf-d2c2-4378-aa5a-0d36af2cbda1" providerId="ADAL" clId="{16F7039A-9B35-4ED5-BA3C-87BE5ACCDD13}" dt="2024-09-13T10:01:05.146" v="2880" actId="478"/>
          <ac:picMkLst>
            <pc:docMk/>
            <pc:sldMk cId="2023921517" sldId="271"/>
            <ac:picMk id="2052" creationId="{8510EE21-6467-4E94-9589-45CBD394E9BF}"/>
          </ac:picMkLst>
        </pc:picChg>
        <pc:picChg chg="add mod">
          <ac:chgData name="Clive Holmwood" userId="833676cf-d2c2-4378-aa5a-0d36af2cbda1" providerId="ADAL" clId="{16F7039A-9B35-4ED5-BA3C-87BE5ACCDD13}" dt="2024-09-13T10:06:01.537" v="2918" actId="1076"/>
          <ac:picMkLst>
            <pc:docMk/>
            <pc:sldMk cId="2023921517" sldId="271"/>
            <ac:picMk id="2054" creationId="{5047160F-0987-1813-B830-162629C21206}"/>
          </ac:picMkLst>
        </pc:picChg>
        <pc:picChg chg="add mod">
          <ac:chgData name="Clive Holmwood" userId="833676cf-d2c2-4378-aa5a-0d36af2cbda1" providerId="ADAL" clId="{16F7039A-9B35-4ED5-BA3C-87BE5ACCDD13}" dt="2024-09-13T10:05:56.507" v="2917" actId="1076"/>
          <ac:picMkLst>
            <pc:docMk/>
            <pc:sldMk cId="2023921517" sldId="271"/>
            <ac:picMk id="2055" creationId="{15A00394-1189-C05A-AA5D-7D99324216D6}"/>
          </ac:picMkLst>
        </pc:picChg>
        <pc:picChg chg="add mod">
          <ac:chgData name="Clive Holmwood" userId="833676cf-d2c2-4378-aa5a-0d36af2cbda1" providerId="ADAL" clId="{16F7039A-9B35-4ED5-BA3C-87BE5ACCDD13}" dt="2024-09-13T10:05:53.936" v="2916" actId="1076"/>
          <ac:picMkLst>
            <pc:docMk/>
            <pc:sldMk cId="2023921517" sldId="271"/>
            <ac:picMk id="2057" creationId="{05E6D802-D3E7-4A14-BA99-65CC4F42B278}"/>
          </ac:picMkLst>
        </pc:picChg>
        <pc:picChg chg="add mod">
          <ac:chgData name="Clive Holmwood" userId="833676cf-d2c2-4378-aa5a-0d36af2cbda1" providerId="ADAL" clId="{16F7039A-9B35-4ED5-BA3C-87BE5ACCDD13}" dt="2024-09-13T10:13:27.212" v="3134" actId="1076"/>
          <ac:picMkLst>
            <pc:docMk/>
            <pc:sldMk cId="2023921517" sldId="271"/>
            <ac:picMk id="2060" creationId="{6194EBCF-43B5-5766-BFF5-EBD43FCD70FD}"/>
          </ac:picMkLst>
        </pc:picChg>
        <pc:picChg chg="add del">
          <ac:chgData name="Clive Holmwood" userId="833676cf-d2c2-4378-aa5a-0d36af2cbda1" providerId="ADAL" clId="{16F7039A-9B35-4ED5-BA3C-87BE5ACCDD13}" dt="2024-09-13T10:06:07.810" v="2920" actId="478"/>
          <ac:picMkLst>
            <pc:docMk/>
            <pc:sldMk cId="2023921517" sldId="271"/>
            <ac:picMk id="2062" creationId="{BF1E56A3-BAF4-C26F-4BC5-1F6439A874FE}"/>
          </ac:picMkLst>
        </pc:picChg>
      </pc:sldChg>
      <pc:sldChg chg="addSp delSp modSp new mod setBg">
        <pc:chgData name="Clive Holmwood" userId="833676cf-d2c2-4378-aa5a-0d36af2cbda1" providerId="ADAL" clId="{16F7039A-9B35-4ED5-BA3C-87BE5ACCDD13}" dt="2024-09-13T10:15:09.845" v="3237" actId="6549"/>
        <pc:sldMkLst>
          <pc:docMk/>
          <pc:sldMk cId="3525480510" sldId="272"/>
        </pc:sldMkLst>
        <pc:spChg chg="mod">
          <ac:chgData name="Clive Holmwood" userId="833676cf-d2c2-4378-aa5a-0d36af2cbda1" providerId="ADAL" clId="{16F7039A-9B35-4ED5-BA3C-87BE5ACCDD13}" dt="2024-09-13T10:14:54.725" v="3236" actId="1076"/>
          <ac:spMkLst>
            <pc:docMk/>
            <pc:sldMk cId="3525480510" sldId="272"/>
            <ac:spMk id="2" creationId="{1849056B-3279-5044-13D9-D3B6B4A07831}"/>
          </ac:spMkLst>
        </pc:spChg>
        <pc:spChg chg="add del mod">
          <ac:chgData name="Clive Holmwood" userId="833676cf-d2c2-4378-aa5a-0d36af2cbda1" providerId="ADAL" clId="{16F7039A-9B35-4ED5-BA3C-87BE5ACCDD13}" dt="2024-09-13T09:31:48.577" v="2749" actId="26606"/>
          <ac:spMkLst>
            <pc:docMk/>
            <pc:sldMk cId="3525480510" sldId="272"/>
            <ac:spMk id="3" creationId="{00AC3D28-3A2B-7988-2FAF-ADC5B1F1F518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8" creationId="{09588DA8-065E-4F6F-8EFD-43104AB2E0CF}"/>
          </ac:spMkLst>
        </pc:spChg>
        <pc:spChg chg="add del">
          <ac:chgData name="Clive Holmwood" userId="833676cf-d2c2-4378-aa5a-0d36af2cbda1" providerId="ADAL" clId="{16F7039A-9B35-4ED5-BA3C-87BE5ACCDD13}" dt="2024-09-13T09:31:45.191" v="2744" actId="26606"/>
          <ac:spMkLst>
            <pc:docMk/>
            <pc:sldMk cId="3525480510" sldId="272"/>
            <ac:spMk id="9" creationId="{BACC6370-2D7E-4714-9D71-7542949D7D5D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10" creationId="{C4285719-470E-454C-AF62-8323075F1F5B}"/>
          </ac:spMkLst>
        </pc:spChg>
        <pc:spChg chg="add del">
          <ac:chgData name="Clive Holmwood" userId="833676cf-d2c2-4378-aa5a-0d36af2cbda1" providerId="ADAL" clId="{16F7039A-9B35-4ED5-BA3C-87BE5ACCDD13}" dt="2024-09-13T09:31:45.191" v="2744" actId="26606"/>
          <ac:spMkLst>
            <pc:docMk/>
            <pc:sldMk cId="3525480510" sldId="272"/>
            <ac:spMk id="11" creationId="{F68B3F68-107C-434F-AA38-110D5EA91B85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12" creationId="{CD9FE4EF-C4D8-49A0-B2FF-81D8DB7D8A24}"/>
          </ac:spMkLst>
        </pc:spChg>
        <pc:spChg chg="add del">
          <ac:chgData name="Clive Holmwood" userId="833676cf-d2c2-4378-aa5a-0d36af2cbda1" providerId="ADAL" clId="{16F7039A-9B35-4ED5-BA3C-87BE5ACCDD13}" dt="2024-09-13T09:31:45.191" v="2744" actId="26606"/>
          <ac:spMkLst>
            <pc:docMk/>
            <pc:sldMk cId="3525480510" sldId="272"/>
            <ac:spMk id="13" creationId="{AAD0DBB9-1A4B-4391-81D4-CB19F9AB918A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14" creationId="{4300840D-0A0B-4512-BACA-B439D5B9C57C}"/>
          </ac:spMkLst>
        </pc:spChg>
        <pc:spChg chg="add del">
          <ac:chgData name="Clive Holmwood" userId="833676cf-d2c2-4378-aa5a-0d36af2cbda1" providerId="ADAL" clId="{16F7039A-9B35-4ED5-BA3C-87BE5ACCDD13}" dt="2024-09-13T09:31:45.191" v="2744" actId="26606"/>
          <ac:spMkLst>
            <pc:docMk/>
            <pc:sldMk cId="3525480510" sldId="272"/>
            <ac:spMk id="15" creationId="{063BBA22-50EA-4C4D-BE05-F1CE4E63AA56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16" creationId="{D2B78728-A580-49A7-84F9-6EF6F583ADE0}"/>
          </ac:spMkLst>
        </pc:spChg>
        <pc:spChg chg="add del">
          <ac:chgData name="Clive Holmwood" userId="833676cf-d2c2-4378-aa5a-0d36af2cbda1" providerId="ADAL" clId="{16F7039A-9B35-4ED5-BA3C-87BE5ACCDD13}" dt="2024-09-13T09:31:47.253" v="2746" actId="26606"/>
          <ac:spMkLst>
            <pc:docMk/>
            <pc:sldMk cId="3525480510" sldId="272"/>
            <ac:spMk id="17" creationId="{BACC6370-2D7E-4714-9D71-7542949D7D5D}"/>
          </ac:spMkLst>
        </pc:spChg>
        <pc:spChg chg="add del">
          <ac:chgData name="Clive Holmwood" userId="833676cf-d2c2-4378-aa5a-0d36af2cbda1" providerId="ADAL" clId="{16F7039A-9B35-4ED5-BA3C-87BE5ACCDD13}" dt="2024-09-13T09:31:47.253" v="2746" actId="26606"/>
          <ac:spMkLst>
            <pc:docMk/>
            <pc:sldMk cId="3525480510" sldId="272"/>
            <ac:spMk id="18" creationId="{F68B3F68-107C-434F-AA38-110D5EA91B85}"/>
          </ac:spMkLst>
        </pc:spChg>
        <pc:spChg chg="add del">
          <ac:chgData name="Clive Holmwood" userId="833676cf-d2c2-4378-aa5a-0d36af2cbda1" providerId="ADAL" clId="{16F7039A-9B35-4ED5-BA3C-87BE5ACCDD13}" dt="2024-09-13T09:31:47.253" v="2746" actId="26606"/>
          <ac:spMkLst>
            <pc:docMk/>
            <pc:sldMk cId="3525480510" sldId="272"/>
            <ac:spMk id="19" creationId="{AAD0DBB9-1A4B-4391-81D4-CB19F9AB918A}"/>
          </ac:spMkLst>
        </pc:spChg>
        <pc:spChg chg="add del">
          <ac:chgData name="Clive Holmwood" userId="833676cf-d2c2-4378-aa5a-0d36af2cbda1" providerId="ADAL" clId="{16F7039A-9B35-4ED5-BA3C-87BE5ACCDD13}" dt="2024-09-13T09:31:47.253" v="2746" actId="26606"/>
          <ac:spMkLst>
            <pc:docMk/>
            <pc:sldMk cId="3525480510" sldId="272"/>
            <ac:spMk id="20" creationId="{063BBA22-50EA-4C4D-BE05-F1CE4E63AA56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23" creationId="{38FAA1A1-D861-433F-88FA-1E9D6FD31D11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24" creationId="{8D71EDA1-87BF-4D5D-AB79-F346FD19278A}"/>
          </ac:spMkLst>
        </pc:spChg>
        <pc:spChg chg="add del">
          <ac:chgData name="Clive Holmwood" userId="833676cf-d2c2-4378-aa5a-0d36af2cbda1" providerId="ADAL" clId="{16F7039A-9B35-4ED5-BA3C-87BE5ACCDD13}" dt="2024-09-13T09:31:48.577" v="2748" actId="26606"/>
          <ac:spMkLst>
            <pc:docMk/>
            <pc:sldMk cId="3525480510" sldId="272"/>
            <ac:spMk id="25" creationId="{00AC3D28-3A2B-7988-2FAF-ADC5B1F1F518}"/>
          </ac:spMkLst>
        </pc:spChg>
        <pc:spChg chg="add mod">
          <ac:chgData name="Clive Holmwood" userId="833676cf-d2c2-4378-aa5a-0d36af2cbda1" providerId="ADAL" clId="{16F7039A-9B35-4ED5-BA3C-87BE5ACCDD13}" dt="2024-09-13T10:15:09.845" v="3237" actId="6549"/>
          <ac:spMkLst>
            <pc:docMk/>
            <pc:sldMk cId="3525480510" sldId="272"/>
            <ac:spMk id="29" creationId="{00AC3D28-3A2B-7988-2FAF-ADC5B1F1F518}"/>
          </ac:spMkLst>
        </pc:spChg>
        <pc:graphicFrameChg chg="add del">
          <ac:chgData name="Clive Holmwood" userId="833676cf-d2c2-4378-aa5a-0d36af2cbda1" providerId="ADAL" clId="{16F7039A-9B35-4ED5-BA3C-87BE5ACCDD13}" dt="2024-09-13T09:31:45.191" v="2744" actId="26606"/>
          <ac:graphicFrameMkLst>
            <pc:docMk/>
            <pc:sldMk cId="3525480510" sldId="272"/>
            <ac:graphicFrameMk id="5" creationId="{B5304315-8002-299D-8642-F9008C519AC5}"/>
          </ac:graphicFrameMkLst>
        </pc:graphicFrameChg>
        <pc:graphicFrameChg chg="add del">
          <ac:chgData name="Clive Holmwood" userId="833676cf-d2c2-4378-aa5a-0d36af2cbda1" providerId="ADAL" clId="{16F7039A-9B35-4ED5-BA3C-87BE5ACCDD13}" dt="2024-09-13T09:31:47.253" v="2746" actId="26606"/>
          <ac:graphicFrameMkLst>
            <pc:docMk/>
            <pc:sldMk cId="3525480510" sldId="272"/>
            <ac:graphicFrameMk id="21" creationId="{F85C504D-10DD-E6CD-770D-3D1540E30345}"/>
          </ac:graphicFrameMkLst>
        </pc:graphicFrameChg>
        <pc:picChg chg="add">
          <ac:chgData name="Clive Holmwood" userId="833676cf-d2c2-4378-aa5a-0d36af2cbda1" providerId="ADAL" clId="{16F7039A-9B35-4ED5-BA3C-87BE5ACCDD13}" dt="2024-09-13T09:31:48.577" v="2749" actId="26606"/>
          <ac:picMkLst>
            <pc:docMk/>
            <pc:sldMk cId="3525480510" sldId="272"/>
            <ac:picMk id="27" creationId="{7BA517CC-4F89-A0EE-97B6-43E7D6E2B9DA}"/>
          </ac:picMkLst>
        </pc:picChg>
        <pc:cxnChg chg="add">
          <ac:chgData name="Clive Holmwood" userId="833676cf-d2c2-4378-aa5a-0d36af2cbda1" providerId="ADAL" clId="{16F7039A-9B35-4ED5-BA3C-87BE5ACCDD13}" dt="2024-09-13T09:31:48.577" v="2749" actId="26606"/>
          <ac:cxnSpMkLst>
            <pc:docMk/>
            <pc:sldMk cId="3525480510" sldId="272"/>
            <ac:cxnSpMk id="28" creationId="{1503BFE4-729B-D9D0-C17B-501E6AF1127A}"/>
          </ac:cxnSpMkLst>
        </pc:cxnChg>
      </pc:sldChg>
      <pc:sldChg chg="addSp delSp modSp new mod">
        <pc:chgData name="Clive Holmwood" userId="833676cf-d2c2-4378-aa5a-0d36af2cbda1" providerId="ADAL" clId="{16F7039A-9B35-4ED5-BA3C-87BE5ACCDD13}" dt="2024-09-13T10:13:51.159" v="3148" actId="5793"/>
        <pc:sldMkLst>
          <pc:docMk/>
          <pc:sldMk cId="1887390899" sldId="273"/>
        </pc:sldMkLst>
        <pc:spChg chg="del mod">
          <ac:chgData name="Clive Holmwood" userId="833676cf-d2c2-4378-aa5a-0d36af2cbda1" providerId="ADAL" clId="{16F7039A-9B35-4ED5-BA3C-87BE5ACCDD13}" dt="2024-09-13T10:08:53.102" v="2996" actId="478"/>
          <ac:spMkLst>
            <pc:docMk/>
            <pc:sldMk cId="1887390899" sldId="273"/>
            <ac:spMk id="2" creationId="{97AFF957-90A9-8777-413C-9BFB3796EF72}"/>
          </ac:spMkLst>
        </pc:spChg>
        <pc:spChg chg="del mod">
          <ac:chgData name="Clive Holmwood" userId="833676cf-d2c2-4378-aa5a-0d36af2cbda1" providerId="ADAL" clId="{16F7039A-9B35-4ED5-BA3C-87BE5ACCDD13}" dt="2024-09-13T10:07:50.357" v="2976" actId="478"/>
          <ac:spMkLst>
            <pc:docMk/>
            <pc:sldMk cId="1887390899" sldId="273"/>
            <ac:spMk id="3" creationId="{E853275B-747F-04B1-C2CE-ADC6DA6A5F27}"/>
          </ac:spMkLst>
        </pc:spChg>
        <pc:spChg chg="add del mod">
          <ac:chgData name="Clive Holmwood" userId="833676cf-d2c2-4378-aa5a-0d36af2cbda1" providerId="ADAL" clId="{16F7039A-9B35-4ED5-BA3C-87BE5ACCDD13}" dt="2024-09-13T10:08:04.926" v="2981" actId="478"/>
          <ac:spMkLst>
            <pc:docMk/>
            <pc:sldMk cId="1887390899" sldId="273"/>
            <ac:spMk id="5" creationId="{0FF397E6-A22F-20A0-4D6E-1FF4B14C7725}"/>
          </ac:spMkLst>
        </pc:spChg>
        <pc:spChg chg="add del mod">
          <ac:chgData name="Clive Holmwood" userId="833676cf-d2c2-4378-aa5a-0d36af2cbda1" providerId="ADAL" clId="{16F7039A-9B35-4ED5-BA3C-87BE5ACCDD13}" dt="2024-09-13T10:08:14.144" v="2984" actId="478"/>
          <ac:spMkLst>
            <pc:docMk/>
            <pc:sldMk cId="1887390899" sldId="273"/>
            <ac:spMk id="7" creationId="{C4920F61-50A2-F0D2-E3E8-C8481ED52184}"/>
          </ac:spMkLst>
        </pc:spChg>
        <pc:spChg chg="add del mod">
          <ac:chgData name="Clive Holmwood" userId="833676cf-d2c2-4378-aa5a-0d36af2cbda1" providerId="ADAL" clId="{16F7039A-9B35-4ED5-BA3C-87BE5ACCDD13}" dt="2024-09-13T10:08:26.977" v="2988" actId="478"/>
          <ac:spMkLst>
            <pc:docMk/>
            <pc:sldMk cId="1887390899" sldId="273"/>
            <ac:spMk id="9" creationId="{0ABDF5E7-A4DB-3783-80E1-FDF3303BF0C2}"/>
          </ac:spMkLst>
        </pc:spChg>
        <pc:spChg chg="add del mod">
          <ac:chgData name="Clive Holmwood" userId="833676cf-d2c2-4378-aa5a-0d36af2cbda1" providerId="ADAL" clId="{16F7039A-9B35-4ED5-BA3C-87BE5ACCDD13}" dt="2024-09-13T10:12:30.858" v="3065" actId="1076"/>
          <ac:spMkLst>
            <pc:docMk/>
            <pc:sldMk cId="1887390899" sldId="273"/>
            <ac:spMk id="11" creationId="{BEA453AF-8074-8434-F536-3FB00E28818C}"/>
          </ac:spMkLst>
        </pc:spChg>
        <pc:spChg chg="add del mod">
          <ac:chgData name="Clive Holmwood" userId="833676cf-d2c2-4378-aa5a-0d36af2cbda1" providerId="ADAL" clId="{16F7039A-9B35-4ED5-BA3C-87BE5ACCDD13}" dt="2024-09-13T10:10:05.324" v="3011" actId="478"/>
          <ac:spMkLst>
            <pc:docMk/>
            <pc:sldMk cId="1887390899" sldId="273"/>
            <ac:spMk id="13" creationId="{F33B4530-0AF5-6B2E-5A3D-45FEDF7E9077}"/>
          </ac:spMkLst>
        </pc:spChg>
        <pc:spChg chg="add mod">
          <ac:chgData name="Clive Holmwood" userId="833676cf-d2c2-4378-aa5a-0d36af2cbda1" providerId="ADAL" clId="{16F7039A-9B35-4ED5-BA3C-87BE5ACCDD13}" dt="2024-09-13T10:13:51.159" v="3148" actId="5793"/>
          <ac:spMkLst>
            <pc:docMk/>
            <pc:sldMk cId="1887390899" sldId="273"/>
            <ac:spMk id="14" creationId="{FCACB1B6-60EF-7528-91A6-844A7F11DD77}"/>
          </ac:spMkLst>
        </pc:spChg>
        <pc:graphicFrameChg chg="add del">
          <ac:chgData name="Clive Holmwood" userId="833676cf-d2c2-4378-aa5a-0d36af2cbda1" providerId="ADAL" clId="{16F7039A-9B35-4ED5-BA3C-87BE5ACCDD13}" dt="2024-09-13T10:10:49.007" v="3054" actId="26606"/>
          <ac:graphicFrameMkLst>
            <pc:docMk/>
            <pc:sldMk cId="1887390899" sldId="273"/>
            <ac:graphicFrameMk id="16" creationId="{BF135313-CA10-ECEA-68DA-4551FCB995FB}"/>
          </ac:graphicFrameMkLst>
        </pc:graphicFrameChg>
        <pc:graphicFrameChg chg="add del">
          <ac:chgData name="Clive Holmwood" userId="833676cf-d2c2-4378-aa5a-0d36af2cbda1" providerId="ADAL" clId="{16F7039A-9B35-4ED5-BA3C-87BE5ACCDD13}" dt="2024-09-13T10:11:40.261" v="3061" actId="26606"/>
          <ac:graphicFrameMkLst>
            <pc:docMk/>
            <pc:sldMk cId="1887390899" sldId="273"/>
            <ac:graphicFrameMk id="17" creationId="{BC4B9C83-0C3E-EF9E-AFF6-081478DC7AC1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374C5-EBCE-4C6B-93A2-C0F37F072E4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63F83F-01FD-4240-8189-4F63436DA129}">
      <dgm:prSet/>
      <dgm:spPr/>
      <dgm:t>
        <a:bodyPr/>
        <a:lstStyle/>
        <a:p>
          <a:r>
            <a:rPr lang="en-US" dirty="0"/>
            <a:t>There is much arts-based practice and  research with people with dementia in a variety of care home and hospital settings…..</a:t>
          </a:r>
        </a:p>
      </dgm:t>
    </dgm:pt>
    <dgm:pt modelId="{4BFBD1ED-62FD-451F-BDED-8135C48677A3}" type="parTrans" cxnId="{14A41A4B-F413-4973-A7EA-4239CADB4AFA}">
      <dgm:prSet/>
      <dgm:spPr/>
      <dgm:t>
        <a:bodyPr/>
        <a:lstStyle/>
        <a:p>
          <a:endParaRPr lang="en-US"/>
        </a:p>
      </dgm:t>
    </dgm:pt>
    <dgm:pt modelId="{26CEA0A2-A78B-44ED-9880-C0E12BA6C2DA}" type="sibTrans" cxnId="{14A41A4B-F413-4973-A7EA-4239CADB4AFA}">
      <dgm:prSet/>
      <dgm:spPr/>
      <dgm:t>
        <a:bodyPr/>
        <a:lstStyle/>
        <a:p>
          <a:endParaRPr lang="en-US"/>
        </a:p>
      </dgm:t>
    </dgm:pt>
    <dgm:pt modelId="{C71A5B14-3A40-4D8E-8D4D-C3AA99ABC021}">
      <dgm:prSet/>
      <dgm:spPr/>
      <dgm:t>
        <a:bodyPr/>
        <a:lstStyle/>
        <a:p>
          <a:r>
            <a:rPr lang="en-US" dirty="0"/>
            <a:t>There is almost no arts- based research in community-based settings for people with </a:t>
          </a:r>
          <a:r>
            <a:rPr lang="en-US" dirty="0">
              <a:latin typeface="Aptos Display" panose="02110004020202020204"/>
            </a:rPr>
            <a:t>young</a:t>
          </a:r>
          <a:r>
            <a:rPr lang="en-US" dirty="0"/>
            <a:t> onset dementia ….</a:t>
          </a:r>
        </a:p>
      </dgm:t>
    </dgm:pt>
    <dgm:pt modelId="{17BEEF66-9317-4D77-AB91-5596D626F055}" type="parTrans" cxnId="{7C455A15-254F-4851-914D-A1D5AB0265A4}">
      <dgm:prSet/>
      <dgm:spPr/>
      <dgm:t>
        <a:bodyPr/>
        <a:lstStyle/>
        <a:p>
          <a:endParaRPr lang="en-US"/>
        </a:p>
      </dgm:t>
    </dgm:pt>
    <dgm:pt modelId="{73E4E1EB-E136-435B-BEE2-C4905EF0263C}" type="sibTrans" cxnId="{7C455A15-254F-4851-914D-A1D5AB0265A4}">
      <dgm:prSet/>
      <dgm:spPr/>
      <dgm:t>
        <a:bodyPr/>
        <a:lstStyle/>
        <a:p>
          <a:endParaRPr lang="en-US"/>
        </a:p>
      </dgm:t>
    </dgm:pt>
    <dgm:pt modelId="{71E705B3-94E4-4444-87EE-388B33C4A2C2}" type="pres">
      <dgm:prSet presAssocID="{D9B374C5-EBCE-4C6B-93A2-C0F37F072E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11AA06-38D6-43F8-A200-677F1D0ADD57}" type="pres">
      <dgm:prSet presAssocID="{CE63F83F-01FD-4240-8189-4F63436DA129}" presName="hierRoot1" presStyleCnt="0"/>
      <dgm:spPr/>
    </dgm:pt>
    <dgm:pt modelId="{E908A0F3-003D-473E-9A24-59958E30616E}" type="pres">
      <dgm:prSet presAssocID="{CE63F83F-01FD-4240-8189-4F63436DA129}" presName="composite" presStyleCnt="0"/>
      <dgm:spPr/>
    </dgm:pt>
    <dgm:pt modelId="{A11A8D5C-E909-428B-B1F1-F419410812D5}" type="pres">
      <dgm:prSet presAssocID="{CE63F83F-01FD-4240-8189-4F63436DA129}" presName="background" presStyleLbl="node0" presStyleIdx="0" presStyleCnt="2"/>
      <dgm:spPr/>
    </dgm:pt>
    <dgm:pt modelId="{CEA19E1A-7141-482F-998A-03D982F9528C}" type="pres">
      <dgm:prSet presAssocID="{CE63F83F-01FD-4240-8189-4F63436DA129}" presName="text" presStyleLbl="fgAcc0" presStyleIdx="0" presStyleCnt="2">
        <dgm:presLayoutVars>
          <dgm:chPref val="3"/>
        </dgm:presLayoutVars>
      </dgm:prSet>
      <dgm:spPr/>
    </dgm:pt>
    <dgm:pt modelId="{03D1F5D3-179C-457C-8EE3-40E9EBF8E691}" type="pres">
      <dgm:prSet presAssocID="{CE63F83F-01FD-4240-8189-4F63436DA129}" presName="hierChild2" presStyleCnt="0"/>
      <dgm:spPr/>
    </dgm:pt>
    <dgm:pt modelId="{293C6063-1EEF-4961-B9DE-FAAD2A1C8910}" type="pres">
      <dgm:prSet presAssocID="{C71A5B14-3A40-4D8E-8D4D-C3AA99ABC021}" presName="hierRoot1" presStyleCnt="0"/>
      <dgm:spPr/>
    </dgm:pt>
    <dgm:pt modelId="{1B8C7BE5-A586-4FC0-9ED2-9A11530AFA68}" type="pres">
      <dgm:prSet presAssocID="{C71A5B14-3A40-4D8E-8D4D-C3AA99ABC021}" presName="composite" presStyleCnt="0"/>
      <dgm:spPr/>
    </dgm:pt>
    <dgm:pt modelId="{07EF4A90-57FB-4849-8AC6-226BA4CF9068}" type="pres">
      <dgm:prSet presAssocID="{C71A5B14-3A40-4D8E-8D4D-C3AA99ABC021}" presName="background" presStyleLbl="node0" presStyleIdx="1" presStyleCnt="2"/>
      <dgm:spPr/>
    </dgm:pt>
    <dgm:pt modelId="{EB36A664-4EBF-40B3-9A97-F7DA2B05CD01}" type="pres">
      <dgm:prSet presAssocID="{C71A5B14-3A40-4D8E-8D4D-C3AA99ABC021}" presName="text" presStyleLbl="fgAcc0" presStyleIdx="1" presStyleCnt="2">
        <dgm:presLayoutVars>
          <dgm:chPref val="3"/>
        </dgm:presLayoutVars>
      </dgm:prSet>
      <dgm:spPr/>
    </dgm:pt>
    <dgm:pt modelId="{C88B22FD-6BF1-41E1-8B6F-AEA0E3F98272}" type="pres">
      <dgm:prSet presAssocID="{C71A5B14-3A40-4D8E-8D4D-C3AA99ABC021}" presName="hierChild2" presStyleCnt="0"/>
      <dgm:spPr/>
    </dgm:pt>
  </dgm:ptLst>
  <dgm:cxnLst>
    <dgm:cxn modelId="{63CD1915-3843-48A3-8764-62500C8C2BB7}" type="presOf" srcId="{D9B374C5-EBCE-4C6B-93A2-C0F37F072E4B}" destId="{71E705B3-94E4-4444-87EE-388B33C4A2C2}" srcOrd="0" destOrd="0" presId="urn:microsoft.com/office/officeart/2005/8/layout/hierarchy1"/>
    <dgm:cxn modelId="{7C455A15-254F-4851-914D-A1D5AB0265A4}" srcId="{D9B374C5-EBCE-4C6B-93A2-C0F37F072E4B}" destId="{C71A5B14-3A40-4D8E-8D4D-C3AA99ABC021}" srcOrd="1" destOrd="0" parTransId="{17BEEF66-9317-4D77-AB91-5596D626F055}" sibTransId="{73E4E1EB-E136-435B-BEE2-C4905EF0263C}"/>
    <dgm:cxn modelId="{F3E96F33-C685-44A1-A4B6-ABBD6C069CCB}" type="presOf" srcId="{C71A5B14-3A40-4D8E-8D4D-C3AA99ABC021}" destId="{EB36A664-4EBF-40B3-9A97-F7DA2B05CD01}" srcOrd="0" destOrd="0" presId="urn:microsoft.com/office/officeart/2005/8/layout/hierarchy1"/>
    <dgm:cxn modelId="{14A41A4B-F413-4973-A7EA-4239CADB4AFA}" srcId="{D9B374C5-EBCE-4C6B-93A2-C0F37F072E4B}" destId="{CE63F83F-01FD-4240-8189-4F63436DA129}" srcOrd="0" destOrd="0" parTransId="{4BFBD1ED-62FD-451F-BDED-8135C48677A3}" sibTransId="{26CEA0A2-A78B-44ED-9880-C0E12BA6C2DA}"/>
    <dgm:cxn modelId="{C8D505B1-A13C-4A94-9CEE-5632AF4963D4}" type="presOf" srcId="{CE63F83F-01FD-4240-8189-4F63436DA129}" destId="{CEA19E1A-7141-482F-998A-03D982F9528C}" srcOrd="0" destOrd="0" presId="urn:microsoft.com/office/officeart/2005/8/layout/hierarchy1"/>
    <dgm:cxn modelId="{25741137-27D5-46E1-89C9-7430D7A42F60}" type="presParOf" srcId="{71E705B3-94E4-4444-87EE-388B33C4A2C2}" destId="{1311AA06-38D6-43F8-A200-677F1D0ADD57}" srcOrd="0" destOrd="0" presId="urn:microsoft.com/office/officeart/2005/8/layout/hierarchy1"/>
    <dgm:cxn modelId="{8C515830-1DFB-42A1-A55C-AEA3FB311A36}" type="presParOf" srcId="{1311AA06-38D6-43F8-A200-677F1D0ADD57}" destId="{E908A0F3-003D-473E-9A24-59958E30616E}" srcOrd="0" destOrd="0" presId="urn:microsoft.com/office/officeart/2005/8/layout/hierarchy1"/>
    <dgm:cxn modelId="{55F910C3-6241-4838-9221-7678CD1248FA}" type="presParOf" srcId="{E908A0F3-003D-473E-9A24-59958E30616E}" destId="{A11A8D5C-E909-428B-B1F1-F419410812D5}" srcOrd="0" destOrd="0" presId="urn:microsoft.com/office/officeart/2005/8/layout/hierarchy1"/>
    <dgm:cxn modelId="{76A81197-8869-4B90-A782-3E8FAB7D4F60}" type="presParOf" srcId="{E908A0F3-003D-473E-9A24-59958E30616E}" destId="{CEA19E1A-7141-482F-998A-03D982F9528C}" srcOrd="1" destOrd="0" presId="urn:microsoft.com/office/officeart/2005/8/layout/hierarchy1"/>
    <dgm:cxn modelId="{9B14B30B-D2F5-4D54-AC2D-7EEEFEBB0ADA}" type="presParOf" srcId="{1311AA06-38D6-43F8-A200-677F1D0ADD57}" destId="{03D1F5D3-179C-457C-8EE3-40E9EBF8E691}" srcOrd="1" destOrd="0" presId="urn:microsoft.com/office/officeart/2005/8/layout/hierarchy1"/>
    <dgm:cxn modelId="{AF643DFC-B81D-43CC-BD87-02C21D9D3A13}" type="presParOf" srcId="{71E705B3-94E4-4444-87EE-388B33C4A2C2}" destId="{293C6063-1EEF-4961-B9DE-FAAD2A1C8910}" srcOrd="1" destOrd="0" presId="urn:microsoft.com/office/officeart/2005/8/layout/hierarchy1"/>
    <dgm:cxn modelId="{C80586E6-29DE-4020-A02E-D38B2532CF4C}" type="presParOf" srcId="{293C6063-1EEF-4961-B9DE-FAAD2A1C8910}" destId="{1B8C7BE5-A586-4FC0-9ED2-9A11530AFA68}" srcOrd="0" destOrd="0" presId="urn:microsoft.com/office/officeart/2005/8/layout/hierarchy1"/>
    <dgm:cxn modelId="{9499E18D-538E-44A4-8088-0A216C258D1A}" type="presParOf" srcId="{1B8C7BE5-A586-4FC0-9ED2-9A11530AFA68}" destId="{07EF4A90-57FB-4849-8AC6-226BA4CF9068}" srcOrd="0" destOrd="0" presId="urn:microsoft.com/office/officeart/2005/8/layout/hierarchy1"/>
    <dgm:cxn modelId="{62DA1A30-464B-488E-BE12-3B9B93F5B7FD}" type="presParOf" srcId="{1B8C7BE5-A586-4FC0-9ED2-9A11530AFA68}" destId="{EB36A664-4EBF-40B3-9A97-F7DA2B05CD01}" srcOrd="1" destOrd="0" presId="urn:microsoft.com/office/officeart/2005/8/layout/hierarchy1"/>
    <dgm:cxn modelId="{D2F5262C-2306-4E96-93BB-6248A7207285}" type="presParOf" srcId="{293C6063-1EEF-4961-B9DE-FAAD2A1C8910}" destId="{C88B22FD-6BF1-41E1-8B6F-AEA0E3F982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CD84E-1CAF-4CE8-BAD9-471D4E8D772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23CE3E3-7F78-472A-83F0-21D2B27F2FCF}">
      <dgm:prSet/>
      <dgm:spPr/>
      <dgm:t>
        <a:bodyPr/>
        <a:lstStyle/>
        <a:p>
          <a:r>
            <a:rPr lang="en-US" dirty="0"/>
            <a:t>Create 2 x 10-week workshops using the EPR aspect pf NDP</a:t>
          </a:r>
        </a:p>
      </dgm:t>
    </dgm:pt>
    <dgm:pt modelId="{29B3979E-01F8-4ED4-B8E2-20F5088FE996}" type="parTrans" cxnId="{752845D1-E57B-480B-8C73-898C4D29B042}">
      <dgm:prSet/>
      <dgm:spPr/>
      <dgm:t>
        <a:bodyPr/>
        <a:lstStyle/>
        <a:p>
          <a:endParaRPr lang="en-US"/>
        </a:p>
      </dgm:t>
    </dgm:pt>
    <dgm:pt modelId="{2542C24C-5655-45CF-BE4E-C70AA9E517E4}" type="sibTrans" cxnId="{752845D1-E57B-480B-8C73-898C4D29B042}">
      <dgm:prSet/>
      <dgm:spPr/>
      <dgm:t>
        <a:bodyPr/>
        <a:lstStyle/>
        <a:p>
          <a:endParaRPr lang="en-US"/>
        </a:p>
      </dgm:t>
    </dgm:pt>
    <dgm:pt modelId="{E35AED6A-DA80-4DD8-BA8A-3B84F5DE91AF}">
      <dgm:prSet/>
      <dgm:spPr/>
      <dgm:t>
        <a:bodyPr/>
        <a:lstStyle/>
        <a:p>
          <a:r>
            <a:rPr lang="en-US"/>
            <a:t>Embodiment Projection Role elements of NDP</a:t>
          </a:r>
        </a:p>
      </dgm:t>
    </dgm:pt>
    <dgm:pt modelId="{F62F72C3-792B-4D34-A29F-0B05F817F3C5}" type="parTrans" cxnId="{F690132B-2E5B-4B07-9A87-1876336AABEB}">
      <dgm:prSet/>
      <dgm:spPr/>
      <dgm:t>
        <a:bodyPr/>
        <a:lstStyle/>
        <a:p>
          <a:endParaRPr lang="en-US"/>
        </a:p>
      </dgm:t>
    </dgm:pt>
    <dgm:pt modelId="{3D079121-C347-42EC-88D3-A695A5BE7862}" type="sibTrans" cxnId="{F690132B-2E5B-4B07-9A87-1876336AABEB}">
      <dgm:prSet/>
      <dgm:spPr/>
      <dgm:t>
        <a:bodyPr/>
        <a:lstStyle/>
        <a:p>
          <a:endParaRPr lang="en-US"/>
        </a:p>
      </dgm:t>
    </dgm:pt>
    <dgm:pt modelId="{28394FCF-042C-4771-A744-158F006810EA}">
      <dgm:prSet/>
      <dgm:spPr/>
      <dgm:t>
        <a:bodyPr/>
        <a:lstStyle/>
        <a:p>
          <a:r>
            <a:rPr lang="en-US"/>
            <a:t>Allowing the groups to work with  - messy play (E)</a:t>
          </a:r>
        </a:p>
      </dgm:t>
    </dgm:pt>
    <dgm:pt modelId="{F47D3783-F7DA-4772-B8BE-C6E9A2549A89}" type="parTrans" cxnId="{DD2BE72C-44B6-476E-9D80-7062634B6461}">
      <dgm:prSet/>
      <dgm:spPr/>
      <dgm:t>
        <a:bodyPr/>
        <a:lstStyle/>
        <a:p>
          <a:endParaRPr lang="en-US"/>
        </a:p>
      </dgm:t>
    </dgm:pt>
    <dgm:pt modelId="{F2CA83A6-3C41-4138-8680-339763551F59}" type="sibTrans" cxnId="{DD2BE72C-44B6-476E-9D80-7062634B6461}">
      <dgm:prSet/>
      <dgm:spPr/>
      <dgm:t>
        <a:bodyPr/>
        <a:lstStyle/>
        <a:p>
          <a:endParaRPr lang="en-US"/>
        </a:p>
      </dgm:t>
    </dgm:pt>
    <dgm:pt modelId="{A521F774-45F1-4BC5-8F03-9D5EFA69CE0F}">
      <dgm:prSet/>
      <dgm:spPr/>
      <dgm:t>
        <a:bodyPr/>
        <a:lstStyle/>
        <a:p>
          <a:r>
            <a:rPr lang="en-US"/>
            <a:t>Projective Play (working with small objects) (P)</a:t>
          </a:r>
        </a:p>
      </dgm:t>
    </dgm:pt>
    <dgm:pt modelId="{2FA94C9B-D9B9-4D70-AC3C-9B01B72A7BFC}" type="parTrans" cxnId="{FBF9D27A-868D-4215-97FD-86D446B1CE64}">
      <dgm:prSet/>
      <dgm:spPr/>
      <dgm:t>
        <a:bodyPr/>
        <a:lstStyle/>
        <a:p>
          <a:endParaRPr lang="en-US"/>
        </a:p>
      </dgm:t>
    </dgm:pt>
    <dgm:pt modelId="{1B557A15-D89D-4FB7-AA13-E616132A8454}" type="sibTrans" cxnId="{FBF9D27A-868D-4215-97FD-86D446B1CE64}">
      <dgm:prSet/>
      <dgm:spPr/>
      <dgm:t>
        <a:bodyPr/>
        <a:lstStyle/>
        <a:p>
          <a:endParaRPr lang="en-US"/>
        </a:p>
      </dgm:t>
    </dgm:pt>
    <dgm:pt modelId="{1DD5444F-CB86-40B7-8E69-97900CEF3AAF}">
      <dgm:prSet/>
      <dgm:spPr/>
      <dgm:t>
        <a:bodyPr/>
        <a:lstStyle/>
        <a:p>
          <a:r>
            <a:rPr lang="en-US" dirty="0"/>
            <a:t>Creating small performances for themselves (R) </a:t>
          </a:r>
        </a:p>
      </dgm:t>
    </dgm:pt>
    <dgm:pt modelId="{059812DF-AA21-4DA7-899C-538CB2F03A84}" type="parTrans" cxnId="{332F51B8-DEAC-4E6E-90B4-C500712CF783}">
      <dgm:prSet/>
      <dgm:spPr/>
      <dgm:t>
        <a:bodyPr/>
        <a:lstStyle/>
        <a:p>
          <a:endParaRPr lang="en-US"/>
        </a:p>
      </dgm:t>
    </dgm:pt>
    <dgm:pt modelId="{4615F8EE-310E-4DAF-B6E7-359364E9FF3B}" type="sibTrans" cxnId="{332F51B8-DEAC-4E6E-90B4-C500712CF783}">
      <dgm:prSet/>
      <dgm:spPr/>
      <dgm:t>
        <a:bodyPr/>
        <a:lstStyle/>
        <a:p>
          <a:endParaRPr lang="en-US"/>
        </a:p>
      </dgm:t>
    </dgm:pt>
    <dgm:pt modelId="{4A526032-0AFB-4DC5-AED2-C3B3D576F067}" type="pres">
      <dgm:prSet presAssocID="{B39CD84E-1CAF-4CE8-BAD9-471D4E8D7722}" presName="root" presStyleCnt="0">
        <dgm:presLayoutVars>
          <dgm:dir/>
          <dgm:resizeHandles val="exact"/>
        </dgm:presLayoutVars>
      </dgm:prSet>
      <dgm:spPr/>
    </dgm:pt>
    <dgm:pt modelId="{4F3B1313-8BE6-4294-8C4E-96BD1F958732}" type="pres">
      <dgm:prSet presAssocID="{B39CD84E-1CAF-4CE8-BAD9-471D4E8D7722}" presName="container" presStyleCnt="0">
        <dgm:presLayoutVars>
          <dgm:dir/>
          <dgm:resizeHandles val="exact"/>
        </dgm:presLayoutVars>
      </dgm:prSet>
      <dgm:spPr/>
    </dgm:pt>
    <dgm:pt modelId="{036D0AC4-B967-4E19-A4BD-B70347E9559F}" type="pres">
      <dgm:prSet presAssocID="{423CE3E3-7F78-472A-83F0-21D2B27F2FCF}" presName="compNode" presStyleCnt="0"/>
      <dgm:spPr/>
    </dgm:pt>
    <dgm:pt modelId="{8F6B9B8B-6D12-4034-902F-2BE9D4468CA5}" type="pres">
      <dgm:prSet presAssocID="{423CE3E3-7F78-472A-83F0-21D2B27F2FCF}" presName="iconBgRect" presStyleLbl="bgShp" presStyleIdx="0" presStyleCnt="5"/>
      <dgm:spPr/>
    </dgm:pt>
    <dgm:pt modelId="{68347229-B944-4E91-8AC5-7749ACFB4CF7}" type="pres">
      <dgm:prSet presAssocID="{423CE3E3-7F78-472A-83F0-21D2B27F2FC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39DEE2-2CE9-4F29-95B2-FCA3DA3EDA91}" type="pres">
      <dgm:prSet presAssocID="{423CE3E3-7F78-472A-83F0-21D2B27F2FCF}" presName="spaceRect" presStyleCnt="0"/>
      <dgm:spPr/>
    </dgm:pt>
    <dgm:pt modelId="{0E2551CA-8358-47AC-B960-959AA4C6A2D3}" type="pres">
      <dgm:prSet presAssocID="{423CE3E3-7F78-472A-83F0-21D2B27F2FCF}" presName="textRect" presStyleLbl="revTx" presStyleIdx="0" presStyleCnt="5">
        <dgm:presLayoutVars>
          <dgm:chMax val="1"/>
          <dgm:chPref val="1"/>
        </dgm:presLayoutVars>
      </dgm:prSet>
      <dgm:spPr/>
    </dgm:pt>
    <dgm:pt modelId="{4CCDA623-B8E0-4746-919A-932F78881ADB}" type="pres">
      <dgm:prSet presAssocID="{2542C24C-5655-45CF-BE4E-C70AA9E517E4}" presName="sibTrans" presStyleLbl="sibTrans2D1" presStyleIdx="0" presStyleCnt="0"/>
      <dgm:spPr/>
    </dgm:pt>
    <dgm:pt modelId="{E2AB4A0C-EE8E-4742-A0C3-E8D836A268A5}" type="pres">
      <dgm:prSet presAssocID="{E35AED6A-DA80-4DD8-BA8A-3B84F5DE91AF}" presName="compNode" presStyleCnt="0"/>
      <dgm:spPr/>
    </dgm:pt>
    <dgm:pt modelId="{30F524AA-72FB-46B2-B5F7-88EDCA79CE51}" type="pres">
      <dgm:prSet presAssocID="{E35AED6A-DA80-4DD8-BA8A-3B84F5DE91AF}" presName="iconBgRect" presStyleLbl="bgShp" presStyleIdx="1" presStyleCnt="5"/>
      <dgm:spPr/>
    </dgm:pt>
    <dgm:pt modelId="{8C311662-7F43-4158-A8A8-2614E55B1CD8}" type="pres">
      <dgm:prSet presAssocID="{E35AED6A-DA80-4DD8-BA8A-3B84F5DE91A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C965DB-0499-47AB-A5F7-7FA99C351C98}" type="pres">
      <dgm:prSet presAssocID="{E35AED6A-DA80-4DD8-BA8A-3B84F5DE91AF}" presName="spaceRect" presStyleCnt="0"/>
      <dgm:spPr/>
    </dgm:pt>
    <dgm:pt modelId="{77BB5EB4-25D3-4BB7-ACF2-EC573D21946C}" type="pres">
      <dgm:prSet presAssocID="{E35AED6A-DA80-4DD8-BA8A-3B84F5DE91AF}" presName="textRect" presStyleLbl="revTx" presStyleIdx="1" presStyleCnt="5">
        <dgm:presLayoutVars>
          <dgm:chMax val="1"/>
          <dgm:chPref val="1"/>
        </dgm:presLayoutVars>
      </dgm:prSet>
      <dgm:spPr/>
    </dgm:pt>
    <dgm:pt modelId="{302391E9-C2AF-45FF-B509-348E70D7C72E}" type="pres">
      <dgm:prSet presAssocID="{3D079121-C347-42EC-88D3-A695A5BE7862}" presName="sibTrans" presStyleLbl="sibTrans2D1" presStyleIdx="0" presStyleCnt="0"/>
      <dgm:spPr/>
    </dgm:pt>
    <dgm:pt modelId="{EDB7CF4B-53B2-45A5-B9EF-131DD2D0C5CD}" type="pres">
      <dgm:prSet presAssocID="{28394FCF-042C-4771-A744-158F006810EA}" presName="compNode" presStyleCnt="0"/>
      <dgm:spPr/>
    </dgm:pt>
    <dgm:pt modelId="{32E481B0-E6E2-485D-A6DC-C188308A95BF}" type="pres">
      <dgm:prSet presAssocID="{28394FCF-042C-4771-A744-158F006810EA}" presName="iconBgRect" presStyleLbl="bgShp" presStyleIdx="2" presStyleCnt="5"/>
      <dgm:spPr/>
    </dgm:pt>
    <dgm:pt modelId="{5FAD3E33-2933-4EFC-B702-5923DE7B84CA}" type="pres">
      <dgm:prSet presAssocID="{28394FCF-042C-4771-A744-158F006810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B8241BEF-0444-4077-A587-0AD4BE3E03DD}" type="pres">
      <dgm:prSet presAssocID="{28394FCF-042C-4771-A744-158F006810EA}" presName="spaceRect" presStyleCnt="0"/>
      <dgm:spPr/>
    </dgm:pt>
    <dgm:pt modelId="{50C418CC-3820-4EF7-B740-CF633F1305F0}" type="pres">
      <dgm:prSet presAssocID="{28394FCF-042C-4771-A744-158F006810EA}" presName="textRect" presStyleLbl="revTx" presStyleIdx="2" presStyleCnt="5">
        <dgm:presLayoutVars>
          <dgm:chMax val="1"/>
          <dgm:chPref val="1"/>
        </dgm:presLayoutVars>
      </dgm:prSet>
      <dgm:spPr/>
    </dgm:pt>
    <dgm:pt modelId="{4C3EF667-F4DC-4757-9537-0C58A53F4965}" type="pres">
      <dgm:prSet presAssocID="{F2CA83A6-3C41-4138-8680-339763551F59}" presName="sibTrans" presStyleLbl="sibTrans2D1" presStyleIdx="0" presStyleCnt="0"/>
      <dgm:spPr/>
    </dgm:pt>
    <dgm:pt modelId="{40722DE9-9670-4039-A5C9-97BA115A11F7}" type="pres">
      <dgm:prSet presAssocID="{A521F774-45F1-4BC5-8F03-9D5EFA69CE0F}" presName="compNode" presStyleCnt="0"/>
      <dgm:spPr/>
    </dgm:pt>
    <dgm:pt modelId="{BB934534-ED69-4EE2-89F1-5480092E370D}" type="pres">
      <dgm:prSet presAssocID="{A521F774-45F1-4BC5-8F03-9D5EFA69CE0F}" presName="iconBgRect" presStyleLbl="bgShp" presStyleIdx="3" presStyleCnt="5"/>
      <dgm:spPr/>
    </dgm:pt>
    <dgm:pt modelId="{E096E5C2-0FD2-46BF-B173-6C798B3D16F5}" type="pres">
      <dgm:prSet presAssocID="{A521F774-45F1-4BC5-8F03-9D5EFA69CE0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E2C186EE-CF94-49BB-918C-C694A29C4299}" type="pres">
      <dgm:prSet presAssocID="{A521F774-45F1-4BC5-8F03-9D5EFA69CE0F}" presName="spaceRect" presStyleCnt="0"/>
      <dgm:spPr/>
    </dgm:pt>
    <dgm:pt modelId="{CD93A02A-F3B2-432D-A90B-6F5D70149B3A}" type="pres">
      <dgm:prSet presAssocID="{A521F774-45F1-4BC5-8F03-9D5EFA69CE0F}" presName="textRect" presStyleLbl="revTx" presStyleIdx="3" presStyleCnt="5">
        <dgm:presLayoutVars>
          <dgm:chMax val="1"/>
          <dgm:chPref val="1"/>
        </dgm:presLayoutVars>
      </dgm:prSet>
      <dgm:spPr/>
    </dgm:pt>
    <dgm:pt modelId="{53AB8D18-FF73-42C2-8E2F-12C3964AEC0E}" type="pres">
      <dgm:prSet presAssocID="{1B557A15-D89D-4FB7-AA13-E616132A8454}" presName="sibTrans" presStyleLbl="sibTrans2D1" presStyleIdx="0" presStyleCnt="0"/>
      <dgm:spPr/>
    </dgm:pt>
    <dgm:pt modelId="{CF704C58-F039-41C1-B40B-5DBDAE359439}" type="pres">
      <dgm:prSet presAssocID="{1DD5444F-CB86-40B7-8E69-97900CEF3AAF}" presName="compNode" presStyleCnt="0"/>
      <dgm:spPr/>
    </dgm:pt>
    <dgm:pt modelId="{5E454301-A220-4C7F-8670-8555D61BF8CE}" type="pres">
      <dgm:prSet presAssocID="{1DD5444F-CB86-40B7-8E69-97900CEF3AAF}" presName="iconBgRect" presStyleLbl="bgShp" presStyleIdx="4" presStyleCnt="5"/>
      <dgm:spPr/>
    </dgm:pt>
    <dgm:pt modelId="{0781B334-35D3-4789-B755-8581FABF8F63}" type="pres">
      <dgm:prSet presAssocID="{1DD5444F-CB86-40B7-8E69-97900CEF3A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58A9799-7F54-4CE5-949D-8937795EDBCF}" type="pres">
      <dgm:prSet presAssocID="{1DD5444F-CB86-40B7-8E69-97900CEF3AAF}" presName="spaceRect" presStyleCnt="0"/>
      <dgm:spPr/>
    </dgm:pt>
    <dgm:pt modelId="{AFF689C5-4E1C-4077-98BB-71B7A472D943}" type="pres">
      <dgm:prSet presAssocID="{1DD5444F-CB86-40B7-8E69-97900CEF3AA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F129910-F982-43C3-A7EA-61CDEF903D30}" type="presOf" srcId="{2542C24C-5655-45CF-BE4E-C70AA9E517E4}" destId="{4CCDA623-B8E0-4746-919A-932F78881ADB}" srcOrd="0" destOrd="0" presId="urn:microsoft.com/office/officeart/2018/2/layout/IconCircleList"/>
    <dgm:cxn modelId="{ED168312-C08C-40FE-9471-D3ACDD3E76C6}" type="presOf" srcId="{1B557A15-D89D-4FB7-AA13-E616132A8454}" destId="{53AB8D18-FF73-42C2-8E2F-12C3964AEC0E}" srcOrd="0" destOrd="0" presId="urn:microsoft.com/office/officeart/2018/2/layout/IconCircleList"/>
    <dgm:cxn modelId="{7A0DC613-036E-49A4-B8E9-6D1FD084B8A2}" type="presOf" srcId="{E35AED6A-DA80-4DD8-BA8A-3B84F5DE91AF}" destId="{77BB5EB4-25D3-4BB7-ACF2-EC573D21946C}" srcOrd="0" destOrd="0" presId="urn:microsoft.com/office/officeart/2018/2/layout/IconCircleList"/>
    <dgm:cxn modelId="{F6381A1D-EC9C-461D-995E-7F306875D365}" type="presOf" srcId="{A521F774-45F1-4BC5-8F03-9D5EFA69CE0F}" destId="{CD93A02A-F3B2-432D-A90B-6F5D70149B3A}" srcOrd="0" destOrd="0" presId="urn:microsoft.com/office/officeart/2018/2/layout/IconCircleList"/>
    <dgm:cxn modelId="{F690132B-2E5B-4B07-9A87-1876336AABEB}" srcId="{B39CD84E-1CAF-4CE8-BAD9-471D4E8D7722}" destId="{E35AED6A-DA80-4DD8-BA8A-3B84F5DE91AF}" srcOrd="1" destOrd="0" parTransId="{F62F72C3-792B-4D34-A29F-0B05F817F3C5}" sibTransId="{3D079121-C347-42EC-88D3-A695A5BE7862}"/>
    <dgm:cxn modelId="{DD2BE72C-44B6-476E-9D80-7062634B6461}" srcId="{B39CD84E-1CAF-4CE8-BAD9-471D4E8D7722}" destId="{28394FCF-042C-4771-A744-158F006810EA}" srcOrd="2" destOrd="0" parTransId="{F47D3783-F7DA-4772-B8BE-C6E9A2549A89}" sibTransId="{F2CA83A6-3C41-4138-8680-339763551F59}"/>
    <dgm:cxn modelId="{89345433-AD7C-4759-A866-A956058F64A3}" type="presOf" srcId="{1DD5444F-CB86-40B7-8E69-97900CEF3AAF}" destId="{AFF689C5-4E1C-4077-98BB-71B7A472D943}" srcOrd="0" destOrd="0" presId="urn:microsoft.com/office/officeart/2018/2/layout/IconCircleList"/>
    <dgm:cxn modelId="{26BBCB33-F4C0-4BD5-87C1-7E126BA08255}" type="presOf" srcId="{F2CA83A6-3C41-4138-8680-339763551F59}" destId="{4C3EF667-F4DC-4757-9537-0C58A53F4965}" srcOrd="0" destOrd="0" presId="urn:microsoft.com/office/officeart/2018/2/layout/IconCircleList"/>
    <dgm:cxn modelId="{9EE7364C-823E-4848-8DEC-A62B20397CE1}" type="presOf" srcId="{28394FCF-042C-4771-A744-158F006810EA}" destId="{50C418CC-3820-4EF7-B740-CF633F1305F0}" srcOrd="0" destOrd="0" presId="urn:microsoft.com/office/officeart/2018/2/layout/IconCircleList"/>
    <dgm:cxn modelId="{FBF9D27A-868D-4215-97FD-86D446B1CE64}" srcId="{B39CD84E-1CAF-4CE8-BAD9-471D4E8D7722}" destId="{A521F774-45F1-4BC5-8F03-9D5EFA69CE0F}" srcOrd="3" destOrd="0" parTransId="{2FA94C9B-D9B9-4D70-AC3C-9B01B72A7BFC}" sibTransId="{1B557A15-D89D-4FB7-AA13-E616132A8454}"/>
    <dgm:cxn modelId="{332F51B8-DEAC-4E6E-90B4-C500712CF783}" srcId="{B39CD84E-1CAF-4CE8-BAD9-471D4E8D7722}" destId="{1DD5444F-CB86-40B7-8E69-97900CEF3AAF}" srcOrd="4" destOrd="0" parTransId="{059812DF-AA21-4DA7-899C-538CB2F03A84}" sibTransId="{4615F8EE-310E-4DAF-B6E7-359364E9FF3B}"/>
    <dgm:cxn modelId="{7E0993BE-155E-407A-AC60-AFEEE925A33E}" type="presOf" srcId="{3D079121-C347-42EC-88D3-A695A5BE7862}" destId="{302391E9-C2AF-45FF-B509-348E70D7C72E}" srcOrd="0" destOrd="0" presId="urn:microsoft.com/office/officeart/2018/2/layout/IconCircleList"/>
    <dgm:cxn modelId="{FCAAAEC6-1DF7-4494-9A66-55732D7F1740}" type="presOf" srcId="{B39CD84E-1CAF-4CE8-BAD9-471D4E8D7722}" destId="{4A526032-0AFB-4DC5-AED2-C3B3D576F067}" srcOrd="0" destOrd="0" presId="urn:microsoft.com/office/officeart/2018/2/layout/IconCircleList"/>
    <dgm:cxn modelId="{1CA029C7-A559-4301-AE5A-1327AC56D862}" type="presOf" srcId="{423CE3E3-7F78-472A-83F0-21D2B27F2FCF}" destId="{0E2551CA-8358-47AC-B960-959AA4C6A2D3}" srcOrd="0" destOrd="0" presId="urn:microsoft.com/office/officeart/2018/2/layout/IconCircleList"/>
    <dgm:cxn modelId="{752845D1-E57B-480B-8C73-898C4D29B042}" srcId="{B39CD84E-1CAF-4CE8-BAD9-471D4E8D7722}" destId="{423CE3E3-7F78-472A-83F0-21D2B27F2FCF}" srcOrd="0" destOrd="0" parTransId="{29B3979E-01F8-4ED4-B8E2-20F5088FE996}" sibTransId="{2542C24C-5655-45CF-BE4E-C70AA9E517E4}"/>
    <dgm:cxn modelId="{0A0790CD-2DC0-45B3-A530-2B2921C0E08A}" type="presParOf" srcId="{4A526032-0AFB-4DC5-AED2-C3B3D576F067}" destId="{4F3B1313-8BE6-4294-8C4E-96BD1F958732}" srcOrd="0" destOrd="0" presId="urn:microsoft.com/office/officeart/2018/2/layout/IconCircleList"/>
    <dgm:cxn modelId="{C713EC51-E53C-4DB3-89D3-99C970F535EE}" type="presParOf" srcId="{4F3B1313-8BE6-4294-8C4E-96BD1F958732}" destId="{036D0AC4-B967-4E19-A4BD-B70347E9559F}" srcOrd="0" destOrd="0" presId="urn:microsoft.com/office/officeart/2018/2/layout/IconCircleList"/>
    <dgm:cxn modelId="{D8822417-B287-40F8-BC9D-EF5C62CD6598}" type="presParOf" srcId="{036D0AC4-B967-4E19-A4BD-B70347E9559F}" destId="{8F6B9B8B-6D12-4034-902F-2BE9D4468CA5}" srcOrd="0" destOrd="0" presId="urn:microsoft.com/office/officeart/2018/2/layout/IconCircleList"/>
    <dgm:cxn modelId="{E6F1ECEC-A22C-4CD2-BEC3-56E2E791009F}" type="presParOf" srcId="{036D0AC4-B967-4E19-A4BD-B70347E9559F}" destId="{68347229-B944-4E91-8AC5-7749ACFB4CF7}" srcOrd="1" destOrd="0" presId="urn:microsoft.com/office/officeart/2018/2/layout/IconCircleList"/>
    <dgm:cxn modelId="{7FF92682-668C-49F8-82E0-CA9BF352AA27}" type="presParOf" srcId="{036D0AC4-B967-4E19-A4BD-B70347E9559F}" destId="{0839DEE2-2CE9-4F29-95B2-FCA3DA3EDA91}" srcOrd="2" destOrd="0" presId="urn:microsoft.com/office/officeart/2018/2/layout/IconCircleList"/>
    <dgm:cxn modelId="{B38BCEA8-ECE3-47CE-8564-D91E7B749304}" type="presParOf" srcId="{036D0AC4-B967-4E19-A4BD-B70347E9559F}" destId="{0E2551CA-8358-47AC-B960-959AA4C6A2D3}" srcOrd="3" destOrd="0" presId="urn:microsoft.com/office/officeart/2018/2/layout/IconCircleList"/>
    <dgm:cxn modelId="{853AF842-B70C-4116-A4EB-EE92C61BE29C}" type="presParOf" srcId="{4F3B1313-8BE6-4294-8C4E-96BD1F958732}" destId="{4CCDA623-B8E0-4746-919A-932F78881ADB}" srcOrd="1" destOrd="0" presId="urn:microsoft.com/office/officeart/2018/2/layout/IconCircleList"/>
    <dgm:cxn modelId="{876B0B16-57D2-404A-ADD9-5D1C12257F39}" type="presParOf" srcId="{4F3B1313-8BE6-4294-8C4E-96BD1F958732}" destId="{E2AB4A0C-EE8E-4742-A0C3-E8D836A268A5}" srcOrd="2" destOrd="0" presId="urn:microsoft.com/office/officeart/2018/2/layout/IconCircleList"/>
    <dgm:cxn modelId="{AB0A3525-4450-4AAD-9E82-6AE5EBC65168}" type="presParOf" srcId="{E2AB4A0C-EE8E-4742-A0C3-E8D836A268A5}" destId="{30F524AA-72FB-46B2-B5F7-88EDCA79CE51}" srcOrd="0" destOrd="0" presId="urn:microsoft.com/office/officeart/2018/2/layout/IconCircleList"/>
    <dgm:cxn modelId="{8005CD62-7BF7-48F6-81C6-CC575D3B5E13}" type="presParOf" srcId="{E2AB4A0C-EE8E-4742-A0C3-E8D836A268A5}" destId="{8C311662-7F43-4158-A8A8-2614E55B1CD8}" srcOrd="1" destOrd="0" presId="urn:microsoft.com/office/officeart/2018/2/layout/IconCircleList"/>
    <dgm:cxn modelId="{8A38DD7D-8203-4B40-8787-0E7C03809BCB}" type="presParOf" srcId="{E2AB4A0C-EE8E-4742-A0C3-E8D836A268A5}" destId="{F4C965DB-0499-47AB-A5F7-7FA99C351C98}" srcOrd="2" destOrd="0" presId="urn:microsoft.com/office/officeart/2018/2/layout/IconCircleList"/>
    <dgm:cxn modelId="{3277BBAD-31EE-4914-B624-29E702BFD054}" type="presParOf" srcId="{E2AB4A0C-EE8E-4742-A0C3-E8D836A268A5}" destId="{77BB5EB4-25D3-4BB7-ACF2-EC573D21946C}" srcOrd="3" destOrd="0" presId="urn:microsoft.com/office/officeart/2018/2/layout/IconCircleList"/>
    <dgm:cxn modelId="{B3282641-2FF2-4E71-851B-C492AC4E771D}" type="presParOf" srcId="{4F3B1313-8BE6-4294-8C4E-96BD1F958732}" destId="{302391E9-C2AF-45FF-B509-348E70D7C72E}" srcOrd="3" destOrd="0" presId="urn:microsoft.com/office/officeart/2018/2/layout/IconCircleList"/>
    <dgm:cxn modelId="{24646471-15DF-41BA-9A87-11FB3FDBE777}" type="presParOf" srcId="{4F3B1313-8BE6-4294-8C4E-96BD1F958732}" destId="{EDB7CF4B-53B2-45A5-B9EF-131DD2D0C5CD}" srcOrd="4" destOrd="0" presId="urn:microsoft.com/office/officeart/2018/2/layout/IconCircleList"/>
    <dgm:cxn modelId="{09EEFCB6-13E7-4959-A54C-C2E1A348208D}" type="presParOf" srcId="{EDB7CF4B-53B2-45A5-B9EF-131DD2D0C5CD}" destId="{32E481B0-E6E2-485D-A6DC-C188308A95BF}" srcOrd="0" destOrd="0" presId="urn:microsoft.com/office/officeart/2018/2/layout/IconCircleList"/>
    <dgm:cxn modelId="{D5139AA5-7428-4EB1-A7BB-6EC1C3B4B673}" type="presParOf" srcId="{EDB7CF4B-53B2-45A5-B9EF-131DD2D0C5CD}" destId="{5FAD3E33-2933-4EFC-B702-5923DE7B84CA}" srcOrd="1" destOrd="0" presId="urn:microsoft.com/office/officeart/2018/2/layout/IconCircleList"/>
    <dgm:cxn modelId="{DA8B513A-E388-459A-AFB9-3D0E2C35B3C9}" type="presParOf" srcId="{EDB7CF4B-53B2-45A5-B9EF-131DD2D0C5CD}" destId="{B8241BEF-0444-4077-A587-0AD4BE3E03DD}" srcOrd="2" destOrd="0" presId="urn:microsoft.com/office/officeart/2018/2/layout/IconCircleList"/>
    <dgm:cxn modelId="{629EE962-18C7-421A-AD27-9E78B91EB397}" type="presParOf" srcId="{EDB7CF4B-53B2-45A5-B9EF-131DD2D0C5CD}" destId="{50C418CC-3820-4EF7-B740-CF633F1305F0}" srcOrd="3" destOrd="0" presId="urn:microsoft.com/office/officeart/2018/2/layout/IconCircleList"/>
    <dgm:cxn modelId="{6F4CEF2E-62E1-488D-AF37-481A71926E0E}" type="presParOf" srcId="{4F3B1313-8BE6-4294-8C4E-96BD1F958732}" destId="{4C3EF667-F4DC-4757-9537-0C58A53F4965}" srcOrd="5" destOrd="0" presId="urn:microsoft.com/office/officeart/2018/2/layout/IconCircleList"/>
    <dgm:cxn modelId="{27F176DA-8D0F-43B1-A99D-CDB058E78D80}" type="presParOf" srcId="{4F3B1313-8BE6-4294-8C4E-96BD1F958732}" destId="{40722DE9-9670-4039-A5C9-97BA115A11F7}" srcOrd="6" destOrd="0" presId="urn:microsoft.com/office/officeart/2018/2/layout/IconCircleList"/>
    <dgm:cxn modelId="{A604570E-D5B6-49BC-BB48-83A4FDE39676}" type="presParOf" srcId="{40722DE9-9670-4039-A5C9-97BA115A11F7}" destId="{BB934534-ED69-4EE2-89F1-5480092E370D}" srcOrd="0" destOrd="0" presId="urn:microsoft.com/office/officeart/2018/2/layout/IconCircleList"/>
    <dgm:cxn modelId="{869B89C3-5E0C-4811-A1E3-7CF7C5FD2FEE}" type="presParOf" srcId="{40722DE9-9670-4039-A5C9-97BA115A11F7}" destId="{E096E5C2-0FD2-46BF-B173-6C798B3D16F5}" srcOrd="1" destOrd="0" presId="urn:microsoft.com/office/officeart/2018/2/layout/IconCircleList"/>
    <dgm:cxn modelId="{61A62F6B-2359-4C8B-9A34-97E98FCACD9F}" type="presParOf" srcId="{40722DE9-9670-4039-A5C9-97BA115A11F7}" destId="{E2C186EE-CF94-49BB-918C-C694A29C4299}" srcOrd="2" destOrd="0" presId="urn:microsoft.com/office/officeart/2018/2/layout/IconCircleList"/>
    <dgm:cxn modelId="{1D2C930F-1C36-4B42-ACF9-65A22D5F1214}" type="presParOf" srcId="{40722DE9-9670-4039-A5C9-97BA115A11F7}" destId="{CD93A02A-F3B2-432D-A90B-6F5D70149B3A}" srcOrd="3" destOrd="0" presId="urn:microsoft.com/office/officeart/2018/2/layout/IconCircleList"/>
    <dgm:cxn modelId="{7389DE23-CF92-4B3A-BF2A-D0CB04C12551}" type="presParOf" srcId="{4F3B1313-8BE6-4294-8C4E-96BD1F958732}" destId="{53AB8D18-FF73-42C2-8E2F-12C3964AEC0E}" srcOrd="7" destOrd="0" presId="urn:microsoft.com/office/officeart/2018/2/layout/IconCircleList"/>
    <dgm:cxn modelId="{75CE9AFF-5AC1-4106-A527-BA6E84D35CCD}" type="presParOf" srcId="{4F3B1313-8BE6-4294-8C4E-96BD1F958732}" destId="{CF704C58-F039-41C1-B40B-5DBDAE359439}" srcOrd="8" destOrd="0" presId="urn:microsoft.com/office/officeart/2018/2/layout/IconCircleList"/>
    <dgm:cxn modelId="{F312B6B8-66F0-4EF1-AE43-F22D19D22B18}" type="presParOf" srcId="{CF704C58-F039-41C1-B40B-5DBDAE359439}" destId="{5E454301-A220-4C7F-8670-8555D61BF8CE}" srcOrd="0" destOrd="0" presId="urn:microsoft.com/office/officeart/2018/2/layout/IconCircleList"/>
    <dgm:cxn modelId="{287D70F7-9722-42C0-9A4C-43896F99C849}" type="presParOf" srcId="{CF704C58-F039-41C1-B40B-5DBDAE359439}" destId="{0781B334-35D3-4789-B755-8581FABF8F63}" srcOrd="1" destOrd="0" presId="urn:microsoft.com/office/officeart/2018/2/layout/IconCircleList"/>
    <dgm:cxn modelId="{FA31FBA4-E2F0-4566-BDEE-D2BE55609972}" type="presParOf" srcId="{CF704C58-F039-41C1-B40B-5DBDAE359439}" destId="{758A9799-7F54-4CE5-949D-8937795EDBCF}" srcOrd="2" destOrd="0" presId="urn:microsoft.com/office/officeart/2018/2/layout/IconCircleList"/>
    <dgm:cxn modelId="{F894CDF2-F990-49A7-BE88-D7AA6D20C8EF}" type="presParOf" srcId="{CF704C58-F039-41C1-B40B-5DBDAE359439}" destId="{AFF689C5-4E1C-4077-98BB-71B7A472D94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24425-6280-4B26-8C6E-5571F6A3FDF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473376-B2A8-4863-922E-EC3BA970448A}">
      <dgm:prSet/>
      <dgm:spPr/>
      <dgm:t>
        <a:bodyPr/>
        <a:lstStyle/>
        <a:p>
          <a:r>
            <a:rPr lang="en-US" dirty="0"/>
            <a:t>Thematic analysis of video recording of sessions ..</a:t>
          </a:r>
        </a:p>
      </dgm:t>
    </dgm:pt>
    <dgm:pt modelId="{6B298D66-7AE6-438D-B20B-2A5BB1AA451A}" type="parTrans" cxnId="{BEE6C60C-DDCD-4D87-A2C7-2BD873F86C27}">
      <dgm:prSet/>
      <dgm:spPr/>
      <dgm:t>
        <a:bodyPr/>
        <a:lstStyle/>
        <a:p>
          <a:endParaRPr lang="en-US"/>
        </a:p>
      </dgm:t>
    </dgm:pt>
    <dgm:pt modelId="{BC29C5D1-C50E-4585-B28D-C4264874EEE3}" type="sibTrans" cxnId="{BEE6C60C-DDCD-4D87-A2C7-2BD873F86C27}">
      <dgm:prSet/>
      <dgm:spPr/>
      <dgm:t>
        <a:bodyPr/>
        <a:lstStyle/>
        <a:p>
          <a:endParaRPr lang="en-US"/>
        </a:p>
      </dgm:t>
    </dgm:pt>
    <dgm:pt modelId="{97EFDC1E-1B17-49C5-AE31-CD62D33D2E93}">
      <dgm:prSet/>
      <dgm:spPr/>
      <dgm:t>
        <a:bodyPr/>
        <a:lstStyle/>
        <a:p>
          <a:r>
            <a:rPr lang="en-US"/>
            <a:t>Pre and post interviews …</a:t>
          </a:r>
        </a:p>
      </dgm:t>
    </dgm:pt>
    <dgm:pt modelId="{FBBFADEC-E079-474B-8B92-B94D80575F6A}" type="parTrans" cxnId="{27887E78-34E0-4483-A3FD-433A06254F82}">
      <dgm:prSet/>
      <dgm:spPr/>
      <dgm:t>
        <a:bodyPr/>
        <a:lstStyle/>
        <a:p>
          <a:endParaRPr lang="en-US"/>
        </a:p>
      </dgm:t>
    </dgm:pt>
    <dgm:pt modelId="{0B359FFF-985E-4DF0-9EC3-93F2A39CE469}" type="sibTrans" cxnId="{27887E78-34E0-4483-A3FD-433A06254F82}">
      <dgm:prSet/>
      <dgm:spPr/>
      <dgm:t>
        <a:bodyPr/>
        <a:lstStyle/>
        <a:p>
          <a:endParaRPr lang="en-US"/>
        </a:p>
      </dgm:t>
    </dgm:pt>
    <dgm:pt modelId="{94C60A79-417E-470B-B2B6-9B2BE07FCC2B}">
      <dgm:prSet/>
      <dgm:spPr/>
      <dgm:t>
        <a:bodyPr/>
        <a:lstStyle/>
        <a:p>
          <a:r>
            <a:rPr lang="en-US"/>
            <a:t>Validated measures …</a:t>
          </a:r>
        </a:p>
      </dgm:t>
    </dgm:pt>
    <dgm:pt modelId="{1E20AADB-78CB-4A5D-BC71-6F5B1F29F050}" type="parTrans" cxnId="{50390F8E-24C8-4667-8852-983593242AD2}">
      <dgm:prSet/>
      <dgm:spPr/>
      <dgm:t>
        <a:bodyPr/>
        <a:lstStyle/>
        <a:p>
          <a:endParaRPr lang="en-US"/>
        </a:p>
      </dgm:t>
    </dgm:pt>
    <dgm:pt modelId="{8E6EB864-E2E4-4F95-AB63-03134F9D04C6}" type="sibTrans" cxnId="{50390F8E-24C8-4667-8852-983593242AD2}">
      <dgm:prSet/>
      <dgm:spPr/>
      <dgm:t>
        <a:bodyPr/>
        <a:lstStyle/>
        <a:p>
          <a:endParaRPr lang="en-US"/>
        </a:p>
      </dgm:t>
    </dgm:pt>
    <dgm:pt modelId="{23C984DD-E667-4228-BD98-EDA2AEA7815C}">
      <dgm:prSet/>
      <dgm:spPr/>
      <dgm:t>
        <a:bodyPr/>
        <a:lstStyle/>
        <a:p>
          <a:r>
            <a:rPr lang="en-US"/>
            <a:t>Creative Tool Kit … </a:t>
          </a:r>
        </a:p>
      </dgm:t>
    </dgm:pt>
    <dgm:pt modelId="{B883D12A-6D10-47D8-92F7-5FBD3F8B287A}" type="parTrans" cxnId="{A399851D-0FBC-4A5E-B928-8029AFC2714A}">
      <dgm:prSet/>
      <dgm:spPr/>
      <dgm:t>
        <a:bodyPr/>
        <a:lstStyle/>
        <a:p>
          <a:endParaRPr lang="en-US"/>
        </a:p>
      </dgm:t>
    </dgm:pt>
    <dgm:pt modelId="{C208D06C-D812-4295-93D6-5EF7023C7185}" type="sibTrans" cxnId="{A399851D-0FBC-4A5E-B928-8029AFC2714A}">
      <dgm:prSet/>
      <dgm:spPr/>
      <dgm:t>
        <a:bodyPr/>
        <a:lstStyle/>
        <a:p>
          <a:endParaRPr lang="en-US"/>
        </a:p>
      </dgm:t>
    </dgm:pt>
    <dgm:pt modelId="{77D6C022-5598-4D6F-8ED4-8702C36255D3}" type="pres">
      <dgm:prSet presAssocID="{39A24425-6280-4B26-8C6E-5571F6A3FD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DD4306-97E7-4A14-9808-D2B108C6B0CB}" type="pres">
      <dgm:prSet presAssocID="{34473376-B2A8-4863-922E-EC3BA970448A}" presName="hierRoot1" presStyleCnt="0"/>
      <dgm:spPr/>
    </dgm:pt>
    <dgm:pt modelId="{B4D6F768-0592-4572-BE9D-C52F3A6D0374}" type="pres">
      <dgm:prSet presAssocID="{34473376-B2A8-4863-922E-EC3BA970448A}" presName="composite" presStyleCnt="0"/>
      <dgm:spPr/>
    </dgm:pt>
    <dgm:pt modelId="{4585675E-10FB-4EB9-B53D-DB614453D7A1}" type="pres">
      <dgm:prSet presAssocID="{34473376-B2A8-4863-922E-EC3BA970448A}" presName="background" presStyleLbl="node0" presStyleIdx="0" presStyleCnt="4"/>
      <dgm:spPr/>
    </dgm:pt>
    <dgm:pt modelId="{C74B7E47-A547-4980-A69E-4021942F6068}" type="pres">
      <dgm:prSet presAssocID="{34473376-B2A8-4863-922E-EC3BA970448A}" presName="text" presStyleLbl="fgAcc0" presStyleIdx="0" presStyleCnt="4">
        <dgm:presLayoutVars>
          <dgm:chPref val="3"/>
        </dgm:presLayoutVars>
      </dgm:prSet>
      <dgm:spPr/>
    </dgm:pt>
    <dgm:pt modelId="{7D7CD1C8-3E75-4B77-8337-065B9BE07064}" type="pres">
      <dgm:prSet presAssocID="{34473376-B2A8-4863-922E-EC3BA970448A}" presName="hierChild2" presStyleCnt="0"/>
      <dgm:spPr/>
    </dgm:pt>
    <dgm:pt modelId="{C5F5F638-A260-4048-88D8-4907FAA3BD8C}" type="pres">
      <dgm:prSet presAssocID="{97EFDC1E-1B17-49C5-AE31-CD62D33D2E93}" presName="hierRoot1" presStyleCnt="0"/>
      <dgm:spPr/>
    </dgm:pt>
    <dgm:pt modelId="{FD816C04-A68D-405D-AA60-0465818A386D}" type="pres">
      <dgm:prSet presAssocID="{97EFDC1E-1B17-49C5-AE31-CD62D33D2E93}" presName="composite" presStyleCnt="0"/>
      <dgm:spPr/>
    </dgm:pt>
    <dgm:pt modelId="{E5745EA3-4153-4CFB-A432-9F84431F873C}" type="pres">
      <dgm:prSet presAssocID="{97EFDC1E-1B17-49C5-AE31-CD62D33D2E93}" presName="background" presStyleLbl="node0" presStyleIdx="1" presStyleCnt="4"/>
      <dgm:spPr/>
    </dgm:pt>
    <dgm:pt modelId="{EBC511EF-EAC3-4019-ABEB-4D8C3E2843FE}" type="pres">
      <dgm:prSet presAssocID="{97EFDC1E-1B17-49C5-AE31-CD62D33D2E93}" presName="text" presStyleLbl="fgAcc0" presStyleIdx="1" presStyleCnt="4">
        <dgm:presLayoutVars>
          <dgm:chPref val="3"/>
        </dgm:presLayoutVars>
      </dgm:prSet>
      <dgm:spPr/>
    </dgm:pt>
    <dgm:pt modelId="{EBF1BAD9-ED5C-4055-A8E2-CA073A666722}" type="pres">
      <dgm:prSet presAssocID="{97EFDC1E-1B17-49C5-AE31-CD62D33D2E93}" presName="hierChild2" presStyleCnt="0"/>
      <dgm:spPr/>
    </dgm:pt>
    <dgm:pt modelId="{DD98175C-FFE1-472E-B941-DC418EFBA709}" type="pres">
      <dgm:prSet presAssocID="{94C60A79-417E-470B-B2B6-9B2BE07FCC2B}" presName="hierRoot1" presStyleCnt="0"/>
      <dgm:spPr/>
    </dgm:pt>
    <dgm:pt modelId="{190F9D97-7147-40BD-BB2B-1839139A3C90}" type="pres">
      <dgm:prSet presAssocID="{94C60A79-417E-470B-B2B6-9B2BE07FCC2B}" presName="composite" presStyleCnt="0"/>
      <dgm:spPr/>
    </dgm:pt>
    <dgm:pt modelId="{AABE0258-6277-426B-A877-A61FC5265C92}" type="pres">
      <dgm:prSet presAssocID="{94C60A79-417E-470B-B2B6-9B2BE07FCC2B}" presName="background" presStyleLbl="node0" presStyleIdx="2" presStyleCnt="4"/>
      <dgm:spPr/>
    </dgm:pt>
    <dgm:pt modelId="{1188BD2B-9A97-46E2-9009-E1F9C1E6D629}" type="pres">
      <dgm:prSet presAssocID="{94C60A79-417E-470B-B2B6-9B2BE07FCC2B}" presName="text" presStyleLbl="fgAcc0" presStyleIdx="2" presStyleCnt="4">
        <dgm:presLayoutVars>
          <dgm:chPref val="3"/>
        </dgm:presLayoutVars>
      </dgm:prSet>
      <dgm:spPr/>
    </dgm:pt>
    <dgm:pt modelId="{628C189B-A54E-4A21-9D66-4D7E725D515D}" type="pres">
      <dgm:prSet presAssocID="{94C60A79-417E-470B-B2B6-9B2BE07FCC2B}" presName="hierChild2" presStyleCnt="0"/>
      <dgm:spPr/>
    </dgm:pt>
    <dgm:pt modelId="{DE385112-C73C-4605-9FEA-83EB1F2B097E}" type="pres">
      <dgm:prSet presAssocID="{23C984DD-E667-4228-BD98-EDA2AEA7815C}" presName="hierRoot1" presStyleCnt="0"/>
      <dgm:spPr/>
    </dgm:pt>
    <dgm:pt modelId="{C7E393E9-8ED1-4221-8882-786B98D337D6}" type="pres">
      <dgm:prSet presAssocID="{23C984DD-E667-4228-BD98-EDA2AEA7815C}" presName="composite" presStyleCnt="0"/>
      <dgm:spPr/>
    </dgm:pt>
    <dgm:pt modelId="{5FD6CECE-36AF-479F-B7C5-447BF96202E3}" type="pres">
      <dgm:prSet presAssocID="{23C984DD-E667-4228-BD98-EDA2AEA7815C}" presName="background" presStyleLbl="node0" presStyleIdx="3" presStyleCnt="4"/>
      <dgm:spPr/>
    </dgm:pt>
    <dgm:pt modelId="{C2F8FB5F-D5E5-494A-BC57-AEF0AEDCAB9F}" type="pres">
      <dgm:prSet presAssocID="{23C984DD-E667-4228-BD98-EDA2AEA7815C}" presName="text" presStyleLbl="fgAcc0" presStyleIdx="3" presStyleCnt="4">
        <dgm:presLayoutVars>
          <dgm:chPref val="3"/>
        </dgm:presLayoutVars>
      </dgm:prSet>
      <dgm:spPr/>
    </dgm:pt>
    <dgm:pt modelId="{BB0F7276-A695-431C-A034-87BD3742D1AC}" type="pres">
      <dgm:prSet presAssocID="{23C984DD-E667-4228-BD98-EDA2AEA7815C}" presName="hierChild2" presStyleCnt="0"/>
      <dgm:spPr/>
    </dgm:pt>
  </dgm:ptLst>
  <dgm:cxnLst>
    <dgm:cxn modelId="{BEE6C60C-DDCD-4D87-A2C7-2BD873F86C27}" srcId="{39A24425-6280-4B26-8C6E-5571F6A3FDF0}" destId="{34473376-B2A8-4863-922E-EC3BA970448A}" srcOrd="0" destOrd="0" parTransId="{6B298D66-7AE6-438D-B20B-2A5BB1AA451A}" sibTransId="{BC29C5D1-C50E-4585-B28D-C4264874EEE3}"/>
    <dgm:cxn modelId="{A399851D-0FBC-4A5E-B928-8029AFC2714A}" srcId="{39A24425-6280-4B26-8C6E-5571F6A3FDF0}" destId="{23C984DD-E667-4228-BD98-EDA2AEA7815C}" srcOrd="3" destOrd="0" parTransId="{B883D12A-6D10-47D8-92F7-5FBD3F8B287A}" sibTransId="{C208D06C-D812-4295-93D6-5EF7023C7185}"/>
    <dgm:cxn modelId="{27887E78-34E0-4483-A3FD-433A06254F82}" srcId="{39A24425-6280-4B26-8C6E-5571F6A3FDF0}" destId="{97EFDC1E-1B17-49C5-AE31-CD62D33D2E93}" srcOrd="1" destOrd="0" parTransId="{FBBFADEC-E079-474B-8B92-B94D80575F6A}" sibTransId="{0B359FFF-985E-4DF0-9EC3-93F2A39CE469}"/>
    <dgm:cxn modelId="{5F2E197F-E13D-42CE-9FA8-6D5825F4EB8A}" type="presOf" srcId="{34473376-B2A8-4863-922E-EC3BA970448A}" destId="{C74B7E47-A547-4980-A69E-4021942F6068}" srcOrd="0" destOrd="0" presId="urn:microsoft.com/office/officeart/2005/8/layout/hierarchy1"/>
    <dgm:cxn modelId="{50390F8E-24C8-4667-8852-983593242AD2}" srcId="{39A24425-6280-4B26-8C6E-5571F6A3FDF0}" destId="{94C60A79-417E-470B-B2B6-9B2BE07FCC2B}" srcOrd="2" destOrd="0" parTransId="{1E20AADB-78CB-4A5D-BC71-6F5B1F29F050}" sibTransId="{8E6EB864-E2E4-4F95-AB63-03134F9D04C6}"/>
    <dgm:cxn modelId="{92538194-3493-4165-9B3F-7A8710792012}" type="presOf" srcId="{94C60A79-417E-470B-B2B6-9B2BE07FCC2B}" destId="{1188BD2B-9A97-46E2-9009-E1F9C1E6D629}" srcOrd="0" destOrd="0" presId="urn:microsoft.com/office/officeart/2005/8/layout/hierarchy1"/>
    <dgm:cxn modelId="{2FCB90AD-3F80-4BE0-AE85-7D8C204AFAAB}" type="presOf" srcId="{39A24425-6280-4B26-8C6E-5571F6A3FDF0}" destId="{77D6C022-5598-4D6F-8ED4-8702C36255D3}" srcOrd="0" destOrd="0" presId="urn:microsoft.com/office/officeart/2005/8/layout/hierarchy1"/>
    <dgm:cxn modelId="{8070A9F5-3A86-4B70-B297-651E1471D7B5}" type="presOf" srcId="{97EFDC1E-1B17-49C5-AE31-CD62D33D2E93}" destId="{EBC511EF-EAC3-4019-ABEB-4D8C3E2843FE}" srcOrd="0" destOrd="0" presId="urn:microsoft.com/office/officeart/2005/8/layout/hierarchy1"/>
    <dgm:cxn modelId="{5A806BF6-58A3-4C6F-9DA9-909D8740D0E7}" type="presOf" srcId="{23C984DD-E667-4228-BD98-EDA2AEA7815C}" destId="{C2F8FB5F-D5E5-494A-BC57-AEF0AEDCAB9F}" srcOrd="0" destOrd="0" presId="urn:microsoft.com/office/officeart/2005/8/layout/hierarchy1"/>
    <dgm:cxn modelId="{3A7C1B81-2C51-4EF6-8C78-AAFF79F68CB2}" type="presParOf" srcId="{77D6C022-5598-4D6F-8ED4-8702C36255D3}" destId="{37DD4306-97E7-4A14-9808-D2B108C6B0CB}" srcOrd="0" destOrd="0" presId="urn:microsoft.com/office/officeart/2005/8/layout/hierarchy1"/>
    <dgm:cxn modelId="{74A977A0-C309-4630-80C2-4743920BA55F}" type="presParOf" srcId="{37DD4306-97E7-4A14-9808-D2B108C6B0CB}" destId="{B4D6F768-0592-4572-BE9D-C52F3A6D0374}" srcOrd="0" destOrd="0" presId="urn:microsoft.com/office/officeart/2005/8/layout/hierarchy1"/>
    <dgm:cxn modelId="{5BB1752F-03F2-4B73-A9CD-07A51CEB1759}" type="presParOf" srcId="{B4D6F768-0592-4572-BE9D-C52F3A6D0374}" destId="{4585675E-10FB-4EB9-B53D-DB614453D7A1}" srcOrd="0" destOrd="0" presId="urn:microsoft.com/office/officeart/2005/8/layout/hierarchy1"/>
    <dgm:cxn modelId="{51240314-6BC1-4E95-AD43-A6438894527A}" type="presParOf" srcId="{B4D6F768-0592-4572-BE9D-C52F3A6D0374}" destId="{C74B7E47-A547-4980-A69E-4021942F6068}" srcOrd="1" destOrd="0" presId="urn:microsoft.com/office/officeart/2005/8/layout/hierarchy1"/>
    <dgm:cxn modelId="{CE8CA659-1252-4896-B2BA-18A51EAEBD80}" type="presParOf" srcId="{37DD4306-97E7-4A14-9808-D2B108C6B0CB}" destId="{7D7CD1C8-3E75-4B77-8337-065B9BE07064}" srcOrd="1" destOrd="0" presId="urn:microsoft.com/office/officeart/2005/8/layout/hierarchy1"/>
    <dgm:cxn modelId="{A6E45F55-D533-4DF0-98B6-53D2EBF16963}" type="presParOf" srcId="{77D6C022-5598-4D6F-8ED4-8702C36255D3}" destId="{C5F5F638-A260-4048-88D8-4907FAA3BD8C}" srcOrd="1" destOrd="0" presId="urn:microsoft.com/office/officeart/2005/8/layout/hierarchy1"/>
    <dgm:cxn modelId="{04EC324B-5C27-48B0-B9A2-805C3608FAB1}" type="presParOf" srcId="{C5F5F638-A260-4048-88D8-4907FAA3BD8C}" destId="{FD816C04-A68D-405D-AA60-0465818A386D}" srcOrd="0" destOrd="0" presId="urn:microsoft.com/office/officeart/2005/8/layout/hierarchy1"/>
    <dgm:cxn modelId="{E5D3AB79-E784-4941-B258-684A7E6EB8CC}" type="presParOf" srcId="{FD816C04-A68D-405D-AA60-0465818A386D}" destId="{E5745EA3-4153-4CFB-A432-9F84431F873C}" srcOrd="0" destOrd="0" presId="urn:microsoft.com/office/officeart/2005/8/layout/hierarchy1"/>
    <dgm:cxn modelId="{3BDB81B2-7945-4601-976F-8BAF5CFDE237}" type="presParOf" srcId="{FD816C04-A68D-405D-AA60-0465818A386D}" destId="{EBC511EF-EAC3-4019-ABEB-4D8C3E2843FE}" srcOrd="1" destOrd="0" presId="urn:microsoft.com/office/officeart/2005/8/layout/hierarchy1"/>
    <dgm:cxn modelId="{D30E6700-3342-4229-9114-5442DFF31F89}" type="presParOf" srcId="{C5F5F638-A260-4048-88D8-4907FAA3BD8C}" destId="{EBF1BAD9-ED5C-4055-A8E2-CA073A666722}" srcOrd="1" destOrd="0" presId="urn:microsoft.com/office/officeart/2005/8/layout/hierarchy1"/>
    <dgm:cxn modelId="{05BA9064-0331-43EA-B5F2-471252FDBE42}" type="presParOf" srcId="{77D6C022-5598-4D6F-8ED4-8702C36255D3}" destId="{DD98175C-FFE1-472E-B941-DC418EFBA709}" srcOrd="2" destOrd="0" presId="urn:microsoft.com/office/officeart/2005/8/layout/hierarchy1"/>
    <dgm:cxn modelId="{73AD9BD4-B58D-4966-8D6C-F4464650222B}" type="presParOf" srcId="{DD98175C-FFE1-472E-B941-DC418EFBA709}" destId="{190F9D97-7147-40BD-BB2B-1839139A3C90}" srcOrd="0" destOrd="0" presId="urn:microsoft.com/office/officeart/2005/8/layout/hierarchy1"/>
    <dgm:cxn modelId="{D9D33204-2F8B-4BE7-97F7-801D9F17B258}" type="presParOf" srcId="{190F9D97-7147-40BD-BB2B-1839139A3C90}" destId="{AABE0258-6277-426B-A877-A61FC5265C92}" srcOrd="0" destOrd="0" presId="urn:microsoft.com/office/officeart/2005/8/layout/hierarchy1"/>
    <dgm:cxn modelId="{C63E3140-B887-4A4B-AAF0-4E4D81FC99AB}" type="presParOf" srcId="{190F9D97-7147-40BD-BB2B-1839139A3C90}" destId="{1188BD2B-9A97-46E2-9009-E1F9C1E6D629}" srcOrd="1" destOrd="0" presId="urn:microsoft.com/office/officeart/2005/8/layout/hierarchy1"/>
    <dgm:cxn modelId="{9A7D4EDF-9196-45EE-8694-363F2776453F}" type="presParOf" srcId="{DD98175C-FFE1-472E-B941-DC418EFBA709}" destId="{628C189B-A54E-4A21-9D66-4D7E725D515D}" srcOrd="1" destOrd="0" presId="urn:microsoft.com/office/officeart/2005/8/layout/hierarchy1"/>
    <dgm:cxn modelId="{9803F753-4F4E-433D-A940-3578B20734D4}" type="presParOf" srcId="{77D6C022-5598-4D6F-8ED4-8702C36255D3}" destId="{DE385112-C73C-4605-9FEA-83EB1F2B097E}" srcOrd="3" destOrd="0" presId="urn:microsoft.com/office/officeart/2005/8/layout/hierarchy1"/>
    <dgm:cxn modelId="{B18AE881-E293-4955-B78A-FB6B3C3B0285}" type="presParOf" srcId="{DE385112-C73C-4605-9FEA-83EB1F2B097E}" destId="{C7E393E9-8ED1-4221-8882-786B98D337D6}" srcOrd="0" destOrd="0" presId="urn:microsoft.com/office/officeart/2005/8/layout/hierarchy1"/>
    <dgm:cxn modelId="{87645D7A-A399-4DFA-B358-E8A9D798D07C}" type="presParOf" srcId="{C7E393E9-8ED1-4221-8882-786B98D337D6}" destId="{5FD6CECE-36AF-479F-B7C5-447BF96202E3}" srcOrd="0" destOrd="0" presId="urn:microsoft.com/office/officeart/2005/8/layout/hierarchy1"/>
    <dgm:cxn modelId="{1C9EB034-6723-4944-9E70-1F3D0CD23CF8}" type="presParOf" srcId="{C7E393E9-8ED1-4221-8882-786B98D337D6}" destId="{C2F8FB5F-D5E5-494A-BC57-AEF0AEDCAB9F}" srcOrd="1" destOrd="0" presId="urn:microsoft.com/office/officeart/2005/8/layout/hierarchy1"/>
    <dgm:cxn modelId="{E97306CD-5BD6-4841-A61D-A50805FD0F0D}" type="presParOf" srcId="{DE385112-C73C-4605-9FEA-83EB1F2B097E}" destId="{BB0F7276-A695-431C-A034-87BD3742D1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8D5C-E909-428B-B1F1-F419410812D5}">
      <dsp:nvSpPr>
        <dsp:cNvPr id="0" name=""/>
        <dsp:cNvSpPr/>
      </dsp:nvSpPr>
      <dsp:spPr>
        <a:xfrm>
          <a:off x="1225" y="126292"/>
          <a:ext cx="4301580" cy="2731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19E1A-7141-482F-998A-03D982F9528C}">
      <dsp:nvSpPr>
        <dsp:cNvPr id="0" name=""/>
        <dsp:cNvSpPr/>
      </dsp:nvSpPr>
      <dsp:spPr>
        <a:xfrm>
          <a:off x="479178" y="580348"/>
          <a:ext cx="4301580" cy="27315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much arts-based practice and  research with people with dementia in a variety of care home and hospital settings…..</a:t>
          </a:r>
        </a:p>
      </dsp:txBody>
      <dsp:txXfrm>
        <a:off x="559181" y="660351"/>
        <a:ext cx="4141574" cy="2571497"/>
      </dsp:txXfrm>
    </dsp:sp>
    <dsp:sp modelId="{07EF4A90-57FB-4849-8AC6-226BA4CF9068}">
      <dsp:nvSpPr>
        <dsp:cNvPr id="0" name=""/>
        <dsp:cNvSpPr/>
      </dsp:nvSpPr>
      <dsp:spPr>
        <a:xfrm>
          <a:off x="5258712" y="126292"/>
          <a:ext cx="4301580" cy="2731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6A664-4EBF-40B3-9A97-F7DA2B05CD01}">
      <dsp:nvSpPr>
        <dsp:cNvPr id="0" name=""/>
        <dsp:cNvSpPr/>
      </dsp:nvSpPr>
      <dsp:spPr>
        <a:xfrm>
          <a:off x="5736666" y="580348"/>
          <a:ext cx="4301580" cy="27315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almost no arts- based research in community-based settings for people with </a:t>
          </a:r>
          <a:r>
            <a:rPr lang="en-US" sz="2800" kern="1200" dirty="0">
              <a:latin typeface="Aptos Display" panose="02110004020202020204"/>
            </a:rPr>
            <a:t>young</a:t>
          </a:r>
          <a:r>
            <a:rPr lang="en-US" sz="2800" kern="1200" dirty="0"/>
            <a:t> onset dementia ….</a:t>
          </a:r>
        </a:p>
      </dsp:txBody>
      <dsp:txXfrm>
        <a:off x="5816669" y="660351"/>
        <a:ext cx="4141574" cy="257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B9B8B-6D12-4034-902F-2BE9D4468CA5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47229-B944-4E91-8AC5-7749ACFB4CF7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551CA-8358-47AC-B960-959AA4C6A2D3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2 x 10-week workshops using the EPR aspect pf NDP</a:t>
          </a:r>
        </a:p>
      </dsp:txBody>
      <dsp:txXfrm>
        <a:off x="1172126" y="908559"/>
        <a:ext cx="2114937" cy="897246"/>
      </dsp:txXfrm>
    </dsp:sp>
    <dsp:sp modelId="{30F524AA-72FB-46B2-B5F7-88EDCA79CE51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11662-7F43-4158-A8A8-2614E55B1CD8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B5EB4-25D3-4BB7-ACF2-EC573D21946C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Embodiment Projection Role elements of NDP</a:t>
          </a:r>
        </a:p>
      </dsp:txBody>
      <dsp:txXfrm>
        <a:off x="4745088" y="908559"/>
        <a:ext cx="2114937" cy="897246"/>
      </dsp:txXfrm>
    </dsp:sp>
    <dsp:sp modelId="{32E481B0-E6E2-485D-A6DC-C188308A95BF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D3E33-2933-4EFC-B702-5923DE7B84CA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18CC-3820-4EF7-B740-CF633F1305F0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Allowing the groups to work with  - messy play (E)</a:t>
          </a:r>
        </a:p>
      </dsp:txBody>
      <dsp:txXfrm>
        <a:off x="8318049" y="908559"/>
        <a:ext cx="2114937" cy="897246"/>
      </dsp:txXfrm>
    </dsp:sp>
    <dsp:sp modelId="{BB934534-ED69-4EE2-89F1-5480092E370D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6E5C2-0FD2-46BF-B173-6C798B3D16F5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3A02A-F3B2-432D-A90B-6F5D70149B3A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Projective Play (working with small objects) (P)</a:t>
          </a:r>
        </a:p>
      </dsp:txBody>
      <dsp:txXfrm>
        <a:off x="1172126" y="2545532"/>
        <a:ext cx="2114937" cy="897246"/>
      </dsp:txXfrm>
    </dsp:sp>
    <dsp:sp modelId="{5E454301-A220-4C7F-8670-8555D61BF8CE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1B334-35D3-4789-B755-8581FABF8F6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689C5-4E1C-4077-98BB-71B7A472D943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Creating small performances for themselves (R) </a:t>
          </a:r>
        </a:p>
      </dsp:txBody>
      <dsp:txXfrm>
        <a:off x="4745088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5675E-10FB-4EB9-B53D-DB614453D7A1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B7E47-A547-4980-A69E-4021942F606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Thematic analysis of video recording of sessions ..</a:t>
          </a:r>
        </a:p>
      </dsp:txBody>
      <dsp:txXfrm>
        <a:off x="299702" y="1282093"/>
        <a:ext cx="2200851" cy="1366505"/>
      </dsp:txXfrm>
    </dsp:sp>
    <dsp:sp modelId="{E5745EA3-4153-4CFB-A432-9F84431F873C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511EF-EAC3-4019-ABEB-4D8C3E2843FE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 and post interviews …</a:t>
          </a:r>
        </a:p>
      </dsp:txBody>
      <dsp:txXfrm>
        <a:off x="3093555" y="1282093"/>
        <a:ext cx="2200851" cy="1366505"/>
      </dsp:txXfrm>
    </dsp:sp>
    <dsp:sp modelId="{AABE0258-6277-426B-A877-A61FC5265C92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8BD2B-9A97-46E2-9009-E1F9C1E6D629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Validated measures …</a:t>
          </a:r>
        </a:p>
      </dsp:txBody>
      <dsp:txXfrm>
        <a:off x="5887408" y="1282093"/>
        <a:ext cx="2200851" cy="1366505"/>
      </dsp:txXfrm>
    </dsp:sp>
    <dsp:sp modelId="{5FD6CECE-36AF-479F-B7C5-447BF96202E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FB5F-D5E5-494A-BC57-AEF0AEDCAB9F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Creative Tool Kit … </a:t>
          </a:r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88FE-D67D-0816-7699-A2A032C09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2D6A2-4A95-76E5-53E7-D068EA9B0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202F-2A05-8766-20C9-365C0098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515D-3999-0369-6DB8-2C139A26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607F3-4294-1A43-92FB-8C696EFE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1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8B80-D0C8-1198-F4CB-8D4F5B1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EF458-07A6-40E5-1EBC-DC3D9900B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9836-2497-CB84-5D17-A81A145E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C9357-8B47-76E6-3B32-FEDAF939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A0CD-13FC-2AE2-4F26-DB4B7733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E354D-048B-D91F-BE8E-FC6FE7D14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EB521-867D-B490-2847-F4AEA8364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1364-23AF-311B-CB10-D0BC1D54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060E-DD14-CA32-6DEC-C4DC4195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2846-05C8-D405-2965-FFB4D8B6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5284-E4D3-3D10-596E-63128D3F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A519-29CE-A7E4-F1A9-F6835223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7207-B4BD-7FDE-AB45-42CCB9DC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E463-44E8-CFE5-5DB9-8B20A5A3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81AC-2D70-BEAD-D921-D43AF282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1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5A44-4AAE-D37B-F2D5-3BE212AA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7CBFC-1427-9640-C017-DAE5ED18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BB557-933F-EA17-7861-ECF92E8D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A1ED-B38F-70A3-DA2A-402F8CE6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070E-CFC6-469E-23CB-43366D84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2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1031-FD0F-7B14-3EDD-CE327C36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1F2E-6561-5BC8-385D-2B8F9684E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E91BC-DCC6-63E5-3EC0-D218CBF96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34C69-3079-D7C9-5212-71450CA6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DB6D5-4AAA-59FC-06ED-DA7545E3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2B4FC-EAE9-B518-B8C8-03C386FF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2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488E-8F65-3562-EF9B-075F7DA3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18E7-2726-B49E-59B0-C08F23572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066CA-294D-6975-2DFB-FABA236D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1FF80-80B0-05C7-77D7-C1D94365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A4CAB-B4B6-0B79-A906-E3379134D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7C9B4-643E-2B2E-CF68-4DBE315A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79B13-4752-F060-0E71-BD2203AD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926CD-3671-514B-0F3A-E27ABEA8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08C9-25A7-0571-CBA9-25BADD98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DD66C-5B8E-BDC5-84A9-C7477E4D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C0782-9DBD-0F54-238F-E87F452B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2B34-92D8-1FCA-C9BE-F4B2901C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7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C4F9A-1C84-1DBA-EF83-9CA4E375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A4E58-2361-968F-927A-FD35FBB7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A7B59-C4CF-3E44-23B6-CD86F7D3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6D65-421D-21CB-C604-E0199AE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E9BC-6E38-A629-8911-4C66E987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B1D77-03F1-044C-51D0-586A0CCA1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F932E-5473-1988-53CC-2B24B99F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FE9B-5925-ED47-352A-756C0332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13FF7-735E-2D17-89DC-97989628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4880-CF83-1600-64B3-31AC562A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8A382-2F28-88B4-5396-AB87EA40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F732-F58D-EE00-A53F-7AA330A2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5B982-DBD2-1251-2EF6-51D29142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4A977-47E0-C581-EB25-78B72DCD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4E11F-5FE6-CB4D-2E2F-62BFF4E0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5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D0765-F3D4-F4E0-066A-45AE76F9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671C-4666-9FCD-01E1-46FFCB5D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4023E-BA29-F824-D1B5-CDEF81854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48AAC-70D8-44E7-BCB1-20F3ECBC8D0A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B860-13CA-AFB9-067D-1C0AB50E2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0396F-C42C-5D2B-D176-CD9E03563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905AA-95C6-43BD-B924-1330B1F38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D5611C-38C2-933A-6D3D-78A5DAD7B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889" y="4096560"/>
            <a:ext cx="9144000" cy="1351791"/>
          </a:xfrm>
        </p:spPr>
        <p:txBody>
          <a:bodyPr/>
          <a:lstStyle/>
          <a:p>
            <a:r>
              <a:rPr lang="en-GB" dirty="0"/>
              <a:t>Clive Holmwood</a:t>
            </a:r>
          </a:p>
          <a:p>
            <a:r>
              <a:rPr lang="en-GB" dirty="0"/>
              <a:t>Gemma Collard Stokes</a:t>
            </a:r>
          </a:p>
          <a:p>
            <a:r>
              <a:rPr lang="en-GB" dirty="0"/>
              <a:t>Alison Ward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7FAD7F9-F33C-B25B-FD52-A576269B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9" y="5322887"/>
            <a:ext cx="8262222" cy="14770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6BC2B5-F980-AB7D-D864-C0BA8C10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64" y="0"/>
            <a:ext cx="5872407" cy="19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B5952-5ACD-DFF5-344C-333252F82B9B}"/>
              </a:ext>
            </a:extLst>
          </p:cNvPr>
          <p:cNvSpPr txBox="1"/>
          <p:nvPr/>
        </p:nvSpPr>
        <p:spPr>
          <a:xfrm>
            <a:off x="867746" y="2024742"/>
            <a:ext cx="1114746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Introduction to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Creative Support: Building Bonds Through Play for People with Young Onset Dementia and Their Caregivers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4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E3364-3F05-1DE5-C874-09EB8B43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We did  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0E33B09C-9CBE-48ED-DAE9-7B7DC984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49216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85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ext Box">
            <a:extLst>
              <a:ext uri="{FF2B5EF4-FFF2-40B4-BE49-F238E27FC236}">
                <a16:creationId xmlns:a16="http://schemas.microsoft.com/office/drawing/2014/main" id="{5047160F-0987-1813-B830-162629C2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95" y="979128"/>
            <a:ext cx="90963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ext Box">
            <a:extLst>
              <a:ext uri="{FF2B5EF4-FFF2-40B4-BE49-F238E27FC236}">
                <a16:creationId xmlns:a16="http://schemas.microsoft.com/office/drawing/2014/main" id="{15A00394-1189-C05A-AA5D-7D993242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80" y="1430790"/>
            <a:ext cx="80105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Text Box">
            <a:extLst>
              <a:ext uri="{FF2B5EF4-FFF2-40B4-BE49-F238E27FC236}">
                <a16:creationId xmlns:a16="http://schemas.microsoft.com/office/drawing/2014/main" id="{05E6D802-D3E7-4A14-BA99-65CC4F42B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45" y="1882387"/>
            <a:ext cx="5268060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4C1BB3F-001A-B17E-E214-15601020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351" y="2413338"/>
            <a:ext cx="897682" cy="446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387B6-E10C-A12B-228A-25A5CEFF4D39}"/>
              </a:ext>
            </a:extLst>
          </p:cNvPr>
          <p:cNvSpPr txBox="1"/>
          <p:nvPr/>
        </p:nvSpPr>
        <p:spPr>
          <a:xfrm>
            <a:off x="3436454" y="2413338"/>
            <a:ext cx="6872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Text Box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2060" name="Picture 12" descr="Text Box">
            <a:extLst>
              <a:ext uri="{FF2B5EF4-FFF2-40B4-BE49-F238E27FC236}">
                <a16:creationId xmlns:a16="http://schemas.microsoft.com/office/drawing/2014/main" id="{6194EBCF-43B5-5766-BFF5-EBD43FCD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67" y="2494286"/>
            <a:ext cx="57626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64B148-7760-2CB3-D7DF-22800C66B2B2}"/>
              </a:ext>
            </a:extLst>
          </p:cNvPr>
          <p:cNvSpPr txBox="1"/>
          <p:nvPr/>
        </p:nvSpPr>
        <p:spPr>
          <a:xfrm>
            <a:off x="1630017" y="417443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Thematic Approach and example of a session – Three themes introduced over 10 weeks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2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A453AF-8074-8434-F536-3FB00E28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44" y="1253331"/>
            <a:ext cx="6655025" cy="4351338"/>
          </a:xfrm>
          <a:solidFill>
            <a:srgbClr val="FFC000"/>
          </a:solidFill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Find a partner –create a ‘scene in a box’ to represent what is safe for you.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Before you begin, you might want to think about: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…What the idea of a ‘homely place’ means to you both, separately and collectively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 We are not trying to capture an actual place but the sense of it, so consider:  </a:t>
            </a:r>
          </a:p>
          <a:p>
            <a:pPr marL="0" indent="0" algn="l" rtl="0" fontAlgn="base">
              <a:buNone/>
            </a:pP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…what does your homely place feel like?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…smell like?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…what is the light like here?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…How do you move about in this place?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…what is its color?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…Its size?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…Temperature? 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…What items/objects/creatures/natural forms does it include?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5500" b="0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 </a:t>
            </a:r>
            <a:endParaRPr lang="en-US" sz="5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CB1B6-60EF-7528-91A6-844A7F11DD77}"/>
              </a:ext>
            </a:extLst>
          </p:cNvPr>
          <p:cNvSpPr txBox="1"/>
          <p:nvPr/>
        </p:nvSpPr>
        <p:spPr>
          <a:xfrm>
            <a:off x="2694646" y="396510"/>
            <a:ext cx="617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Practical Example of what we did  …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9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B038-D962-78E7-B1D3-3873C017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Methodologies used ….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1138B7-774C-A331-C499-A979F769C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645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4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056B-3279-5044-13D9-D3B6B4A0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73" y="1028546"/>
            <a:ext cx="5444382" cy="690033"/>
          </a:xfrm>
        </p:spPr>
        <p:txBody>
          <a:bodyPr anchor="t">
            <a:normAutofit/>
          </a:bodyPr>
          <a:lstStyle/>
          <a:p>
            <a:r>
              <a:rPr lang="en-US" sz="3200" dirty="0"/>
              <a:t>      What we have learnt ….</a:t>
            </a:r>
            <a:endParaRPr lang="en-GB" sz="3200" dirty="0"/>
          </a:p>
        </p:txBody>
      </p:sp>
      <p:pic>
        <p:nvPicPr>
          <p:cNvPr id="27" name="Picture 26" descr="A spectrum of lights in different colours">
            <a:extLst>
              <a:ext uri="{FF2B5EF4-FFF2-40B4-BE49-F238E27FC236}">
                <a16:creationId xmlns:a16="http://schemas.microsoft.com/office/drawing/2014/main" id="{7BA517CC-4F89-A0EE-97B6-43E7D6E2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29" r="1012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0AC3D28-3A2B-7988-2FAF-ADC5B1F1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274" y="1718941"/>
            <a:ext cx="6559826" cy="490034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Introducing arts and creativity can be daunting for people who have done nothing since leaving school …..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‘I am not artistic’, ‘I don’t do art’ ….</a:t>
            </a:r>
          </a:p>
          <a:p>
            <a:endParaRPr lang="en-US" sz="1900" dirty="0"/>
          </a:p>
          <a:p>
            <a:r>
              <a:rPr lang="en-US" sz="1900" dirty="0"/>
              <a:t>Offering a structured approach through a framework is important.</a:t>
            </a:r>
          </a:p>
          <a:p>
            <a:endParaRPr lang="en-US" sz="1900" dirty="0"/>
          </a:p>
          <a:p>
            <a:r>
              <a:rPr lang="en-US" sz="1900" dirty="0"/>
              <a:t>Need for practitioners to be skilled.</a:t>
            </a:r>
          </a:p>
          <a:p>
            <a:endParaRPr lang="en-US" sz="1900" dirty="0"/>
          </a:p>
          <a:p>
            <a:r>
              <a:rPr lang="en-US" sz="1900" dirty="0"/>
              <a:t>Offering a developmental approach that builds up people's confidence over a number of weeks.</a:t>
            </a:r>
          </a:p>
          <a:p>
            <a:endParaRPr lang="en-US" sz="1900" dirty="0"/>
          </a:p>
          <a:p>
            <a:r>
              <a:rPr lang="en-US" sz="1900" dirty="0"/>
              <a:t>The importance of working with a consultation team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Its is difficult to reach people with younger onset dementia in the community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52548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3E12-8758-7C1A-3AC8-CC3CA9F7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36674-80BB-FF2C-7731-B1B2CBDF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Jaaniste</a:t>
            </a:r>
            <a:r>
              <a:rPr lang="en-US" dirty="0"/>
              <a:t>, J. Life Stages and the Human Development in Dramatherapy with People who Have Dementia in Jennings, S. Holmwood, C. (2016) The International Handbook of Dramatherapy. London: </a:t>
            </a:r>
            <a:r>
              <a:rPr lang="en-US" dirty="0" err="1"/>
              <a:t>Roultedge</a:t>
            </a:r>
            <a:r>
              <a:rPr lang="en-US" dirty="0"/>
              <a:t>.</a:t>
            </a:r>
          </a:p>
          <a:p>
            <a:r>
              <a:rPr lang="en-GB" dirty="0"/>
              <a:t>Jennings, S. (2012) </a:t>
            </a:r>
            <a:r>
              <a:rPr lang="en-GB" i="1" dirty="0"/>
              <a:t>Healthy Attachment &amp; Neuro Dramatic Play</a:t>
            </a:r>
            <a:r>
              <a:rPr lang="en-GB" dirty="0"/>
              <a:t>. London JKP. </a:t>
            </a:r>
          </a:p>
          <a:p>
            <a:r>
              <a:rPr lang="en-GB" dirty="0"/>
              <a:t>Holmwood, Clive (2021), ‘Older people, dementia and </a:t>
            </a:r>
            <a:r>
              <a:rPr lang="en-GB" dirty="0" err="1"/>
              <a:t>neuro-dramatic-play:A</a:t>
            </a:r>
            <a:r>
              <a:rPr lang="en-GB" dirty="0"/>
              <a:t> personal and theoretical drama therapy perspective’, Drama Therapy Review, 7:1, pp. 61–75, </a:t>
            </a:r>
            <a:r>
              <a:rPr lang="en-GB" dirty="0" err="1"/>
              <a:t>doi</a:t>
            </a:r>
            <a:r>
              <a:rPr lang="en-GB" dirty="0"/>
              <a:t>: https://doi.org/10.1386/dtr_00061_1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09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8D2A-3796-6F8F-ECDF-248C61DF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A Collaboration….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1E31-67D4-394F-05AA-9EC1BA23F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Between Discipline of Therapeutic Arts, School of Arts</a:t>
            </a:r>
          </a:p>
          <a:p>
            <a:pPr marL="0" indent="0">
              <a:buNone/>
            </a:pPr>
            <a:r>
              <a:rPr lang="en-US" dirty="0"/>
              <a:t>			          University of Derby</a:t>
            </a:r>
          </a:p>
          <a:p>
            <a:pPr marL="0" indent="0">
              <a:buNone/>
            </a:pPr>
            <a:r>
              <a:rPr lang="en-US" dirty="0"/>
              <a:t>					&amp;</a:t>
            </a:r>
          </a:p>
          <a:p>
            <a:pPr marL="0" indent="0">
              <a:buNone/>
            </a:pPr>
            <a:r>
              <a:rPr lang="en-US" dirty="0"/>
              <a:t>Faculty of Health ,Education and Society University of Northampton</a:t>
            </a:r>
          </a:p>
          <a:p>
            <a:pPr marL="0" indent="0">
              <a:buNone/>
            </a:pPr>
            <a:r>
              <a:rPr lang="en-US" dirty="0"/>
              <a:t>					&amp;</a:t>
            </a:r>
          </a:p>
          <a:p>
            <a:pPr marL="0" indent="0">
              <a:buNone/>
            </a:pPr>
            <a:r>
              <a:rPr lang="en-US" dirty="0"/>
              <a:t>				Neuro Dramatic Play</a:t>
            </a:r>
          </a:p>
          <a:p>
            <a:pPr marL="0" indent="0" algn="ctr">
              <a:buNone/>
            </a:pPr>
            <a:r>
              <a:rPr lang="en-US" dirty="0"/>
              <a:t>	as Developed by leading play and dramatherapist Professor Sue Jennings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01568-8F43-8419-4239-4565ED53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7" y="212605"/>
            <a:ext cx="3183572" cy="10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5B776-405C-AD90-CAA7-D56932D1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Brought together through …..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AC3951-0419-E336-8B5C-9EAA937C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Gemma Collard Stokes brought together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Clive Holmwood – dramatherapist who trained as a NDP practitioner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Alison Ward – and her work with storytelling and younger onset dementia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Via arts health and wellbeing open lectures at The University of Derby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EBE055-8166-7655-4973-68AFAFB9D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843" b="151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A764-F340-0600-9521-D8B0DECF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59" y="685165"/>
            <a:ext cx="41727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NDP in a Nutshell</a:t>
            </a:r>
            <a:br>
              <a:rPr lang="en-US" dirty="0"/>
            </a:br>
            <a:r>
              <a:rPr lang="en-US" dirty="0"/>
              <a:t>developed by Sue Jennings  (2011)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52779-4CBE-03BC-4452-7C3644557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419" y="784258"/>
            <a:ext cx="7383822" cy="5537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97EC7-0E8F-0A8E-60B0-ACB730C9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16" y="2298164"/>
            <a:ext cx="2668741" cy="40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D01703-2724-3752-52EC-261FB625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735" y="1261374"/>
            <a:ext cx="5698655" cy="482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5F69C-0255-4598-9F1D-043E84C7C0EF}"/>
              </a:ext>
            </a:extLst>
          </p:cNvPr>
          <p:cNvSpPr txBox="1"/>
          <p:nvPr/>
        </p:nvSpPr>
        <p:spPr>
          <a:xfrm>
            <a:off x="2659224" y="494522"/>
            <a:ext cx="72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Adaptation  NDP to working with dementia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E5FC6-9A23-3A1C-0C86-54EF5027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37" y="1278412"/>
            <a:ext cx="4554868" cy="411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30227-6EBC-E39E-E268-2F9CA30BCE90}"/>
              </a:ext>
            </a:extLst>
          </p:cNvPr>
          <p:cNvSpPr txBox="1"/>
          <p:nvPr/>
        </p:nvSpPr>
        <p:spPr>
          <a:xfrm>
            <a:off x="7905506" y="5808970"/>
            <a:ext cx="360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Janniste</a:t>
            </a:r>
            <a:r>
              <a:rPr lang="en-US" dirty="0"/>
              <a:t> (2016) suggested turning it around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94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C19DB1-C2E7-BD04-2659-3F214D387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664B6-6EF0-1D05-4EAB-1BA98B4C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Arts Based Dementia Research</a:t>
            </a:r>
            <a:endParaRPr lang="en-GB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03C8F5-A18E-0B1D-0B4F-DCC7DFC2C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94778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96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9B6D3-8660-CC7C-CE99-C677E8E68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1411356" y="655983"/>
            <a:ext cx="10535479" cy="5925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E4503-E8AE-6DE6-4E92-553A3E38FD92}"/>
              </a:ext>
            </a:extLst>
          </p:cNvPr>
          <p:cNvSpPr txBox="1"/>
          <p:nvPr/>
        </p:nvSpPr>
        <p:spPr>
          <a:xfrm>
            <a:off x="318052" y="655983"/>
            <a:ext cx="114001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Refocusing on Young Onset dementia (adults with a diagnosis under the age of 65)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508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31A0D1E113240A053ECF1D78302F7" ma:contentTypeVersion="14" ma:contentTypeDescription="Create a new document." ma:contentTypeScope="" ma:versionID="3dadb8dc49ac94170cec26e77f1aae32">
  <xsd:schema xmlns:xsd="http://www.w3.org/2001/XMLSchema" xmlns:xs="http://www.w3.org/2001/XMLSchema" xmlns:p="http://schemas.microsoft.com/office/2006/metadata/properties" xmlns:ns2="ead9b2b0-76e1-44bb-9f44-f70bd5014dee" xmlns:ns3="ea70c37a-bea9-44d5-8ead-a8ce2af51c48" targetNamespace="http://schemas.microsoft.com/office/2006/metadata/properties" ma:root="true" ma:fieldsID="0c21b128bfdf9251eca1f358ff80e430" ns2:_="" ns3:_="">
    <xsd:import namespace="ead9b2b0-76e1-44bb-9f44-f70bd5014dee"/>
    <xsd:import namespace="ea70c37a-bea9-44d5-8ead-a8ce2af51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b2b0-76e1-44bb-9f44-f70bd5014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3b0dfc6-b841-4563-a5f3-1d450d7fb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0c37a-bea9-44d5-8ead-a8ce2af51c4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36273e0-e7a6-4ef6-8407-c49d12d69a14}" ma:internalName="TaxCatchAll" ma:showField="CatchAllData" ma:web="ea70c37a-bea9-44d5-8ead-a8ce2af51c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9b2b0-76e1-44bb-9f44-f70bd5014dee">
      <Terms xmlns="http://schemas.microsoft.com/office/infopath/2007/PartnerControls"/>
    </lcf76f155ced4ddcb4097134ff3c332f>
    <TaxCatchAll xmlns="ea70c37a-bea9-44d5-8ead-a8ce2af51c48" xsi:nil="true"/>
  </documentManagement>
</p:properties>
</file>

<file path=customXml/itemProps1.xml><?xml version="1.0" encoding="utf-8"?>
<ds:datastoreItem xmlns:ds="http://schemas.openxmlformats.org/officeDocument/2006/customXml" ds:itemID="{D67B6C4D-3B00-4515-ACE4-D71B35349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9b2b0-76e1-44bb-9f44-f70bd5014dee"/>
    <ds:schemaRef ds:uri="ea70c37a-bea9-44d5-8ead-a8ce2af5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8B5A20-ACD9-446A-BE3E-FED221C86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75F6CD-8F4A-43E7-9D5D-A0C242D3AD9D}">
  <ds:schemaRefs>
    <ds:schemaRef ds:uri="http://purl.org/dc/terms/"/>
    <ds:schemaRef ds:uri="f8487797-a0ab-45b1-b3e1-82760e0942eb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5f33b69-bd7e-44f6-bb76-95fde99d35d4"/>
    <ds:schemaRef ds:uri="http://schemas.microsoft.com/office/2006/documentManagement/types"/>
    <ds:schemaRef ds:uri="http://schemas.microsoft.com/office/2006/metadata/properties"/>
    <ds:schemaRef ds:uri="http://purl.org/dc/elements/1.1/"/>
    <ds:schemaRef ds:uri="ead9b2b0-76e1-44bb-9f44-f70bd5014dee"/>
    <ds:schemaRef ds:uri="ea70c37a-bea9-44d5-8ead-a8ce2af51c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640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   A Collaboration….</vt:lpstr>
      <vt:lpstr>Brought together through …..</vt:lpstr>
      <vt:lpstr>PowerPoint Presentation</vt:lpstr>
      <vt:lpstr>NDP in a Nutshell developed by Sue Jennings  (2011)</vt:lpstr>
      <vt:lpstr>PowerPoint Presentation</vt:lpstr>
      <vt:lpstr>PowerPoint Presentation</vt:lpstr>
      <vt:lpstr>Arts Based Dementia Research</vt:lpstr>
      <vt:lpstr>PowerPoint Presentation</vt:lpstr>
      <vt:lpstr>What We did  …..</vt:lpstr>
      <vt:lpstr>PowerPoint Presentation</vt:lpstr>
      <vt:lpstr>PowerPoint Presentation</vt:lpstr>
      <vt:lpstr>Methodologies used ….</vt:lpstr>
      <vt:lpstr>      What we have learnt ….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Clive Holmwood</dc:creator>
  <cp:lastModifiedBy>Clive Holmwood</cp:lastModifiedBy>
  <cp:revision>8</cp:revision>
  <dcterms:created xsi:type="dcterms:W3CDTF">2024-09-13T08:26:10Z</dcterms:created>
  <dcterms:modified xsi:type="dcterms:W3CDTF">2024-09-16T09:56:33Z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0x01010028931A0D1E113240A053ECF1D78302F7</vt:lpwstr>
  </property>
  <property fmtid="{D5CDD505-2E9C-101B-9397-08002B2CF9AE}" pid="3" name="MediaServiceImageTags">
    <vt:lpwstr/>
  </property>
</Properties>
</file>