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1"/>
  </p:notesMasterIdLst>
  <p:sldIdLst>
    <p:sldId id="256" r:id="rId5"/>
    <p:sldId id="283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7E7027-AE28-4080-AA1B-463470842701}" v="5" dt="2024-03-06T11:56:10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1283" autoAdjust="0"/>
  </p:normalViewPr>
  <p:slideViewPr>
    <p:cSldViewPr snapToGrid="0">
      <p:cViewPr varScale="1">
        <p:scale>
          <a:sx n="71" d="100"/>
          <a:sy n="71" d="100"/>
        </p:scale>
        <p:origin x="3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Ward" userId="S::alison.ward_northampton.ac.uk#ext#@unimailderbyac.onmicrosoft.com::31483710-1308-4c4b-b2d2-805733a219a3" providerId="AD" clId="Web-{BABFF3FE-4CA8-4F3E-9BA1-91024943E28C}"/>
    <pc:docChg chg="modSld">
      <pc:chgData name="Alison Ward" userId="S::alison.ward_northampton.ac.uk#ext#@unimailderbyac.onmicrosoft.com::31483710-1308-4c4b-b2d2-805733a219a3" providerId="AD" clId="Web-{BABFF3FE-4CA8-4F3E-9BA1-91024943E28C}" dt="2024-02-12T17:52:19.488" v="118" actId="20577"/>
      <pc:docMkLst>
        <pc:docMk/>
      </pc:docMkLst>
      <pc:sldChg chg="modSp">
        <pc:chgData name="Alison Ward" userId="S::alison.ward_northampton.ac.uk#ext#@unimailderbyac.onmicrosoft.com::31483710-1308-4c4b-b2d2-805733a219a3" providerId="AD" clId="Web-{BABFF3FE-4CA8-4F3E-9BA1-91024943E28C}" dt="2024-02-12T17:52:19.488" v="118" actId="20577"/>
        <pc:sldMkLst>
          <pc:docMk/>
          <pc:sldMk cId="149628865" sldId="261"/>
        </pc:sldMkLst>
        <pc:spChg chg="mod">
          <ac:chgData name="Alison Ward" userId="S::alison.ward_northampton.ac.uk#ext#@unimailderbyac.onmicrosoft.com::31483710-1308-4c4b-b2d2-805733a219a3" providerId="AD" clId="Web-{BABFF3FE-4CA8-4F3E-9BA1-91024943E28C}" dt="2024-02-12T17:52:19.488" v="118" actId="20577"/>
          <ac:spMkLst>
            <pc:docMk/>
            <pc:sldMk cId="149628865" sldId="261"/>
            <ac:spMk id="3" creationId="{0E7BEAA6-4996-2991-C69F-06981024B2CD}"/>
          </ac:spMkLst>
        </pc:spChg>
      </pc:sldChg>
      <pc:sldChg chg="modSp">
        <pc:chgData name="Alison Ward" userId="S::alison.ward_northampton.ac.uk#ext#@unimailderbyac.onmicrosoft.com::31483710-1308-4c4b-b2d2-805733a219a3" providerId="AD" clId="Web-{BABFF3FE-4CA8-4F3E-9BA1-91024943E28C}" dt="2024-02-12T17:51:02.546" v="108" actId="20577"/>
        <pc:sldMkLst>
          <pc:docMk/>
          <pc:sldMk cId="2806926262" sldId="283"/>
        </pc:sldMkLst>
        <pc:spChg chg="mod">
          <ac:chgData name="Alison Ward" userId="S::alison.ward_northampton.ac.uk#ext#@unimailderbyac.onmicrosoft.com::31483710-1308-4c4b-b2d2-805733a219a3" providerId="AD" clId="Web-{BABFF3FE-4CA8-4F3E-9BA1-91024943E28C}" dt="2024-02-12T17:51:02.546" v="108" actId="20577"/>
          <ac:spMkLst>
            <pc:docMk/>
            <pc:sldMk cId="2806926262" sldId="283"/>
            <ac:spMk id="3" creationId="{44E19BC9-A475-9530-49D2-2BE3B141F415}"/>
          </ac:spMkLst>
        </pc:spChg>
      </pc:sldChg>
    </pc:docChg>
  </pc:docChgLst>
  <pc:docChgLst>
    <pc:chgData name="Alison Ward" userId="S::alison.ward_northampton.ac.uk#ext#@unimailderbyac.onmicrosoft.com::31483710-1308-4c4b-b2d2-805733a219a3" providerId="AD" clId="Web-{2D7E7027-AE28-4080-AA1B-463470842701}"/>
    <pc:docChg chg="modSld">
      <pc:chgData name="Alison Ward" userId="S::alison.ward_northampton.ac.uk#ext#@unimailderbyac.onmicrosoft.com::31483710-1308-4c4b-b2d2-805733a219a3" providerId="AD" clId="Web-{2D7E7027-AE28-4080-AA1B-463470842701}" dt="2024-03-06T11:56:34.709" v="94"/>
      <pc:docMkLst>
        <pc:docMk/>
      </pc:docMkLst>
      <pc:sldChg chg="addSp modSp mod setBg setClrOvrMap">
        <pc:chgData name="Alison Ward" userId="S::alison.ward_northampton.ac.uk#ext#@unimailderbyac.onmicrosoft.com::31483710-1308-4c4b-b2d2-805733a219a3" providerId="AD" clId="Web-{2D7E7027-AE28-4080-AA1B-463470842701}" dt="2024-03-06T11:51:21.074" v="0"/>
        <pc:sldMkLst>
          <pc:docMk/>
          <pc:sldMk cId="614637974" sldId="258"/>
        </pc:sldMkLst>
        <pc:spChg chg="mod">
          <ac:chgData name="Alison Ward" userId="S::alison.ward_northampton.ac.uk#ext#@unimailderbyac.onmicrosoft.com::31483710-1308-4c4b-b2d2-805733a219a3" providerId="AD" clId="Web-{2D7E7027-AE28-4080-AA1B-463470842701}" dt="2024-03-06T11:51:21.074" v="0"/>
          <ac:spMkLst>
            <pc:docMk/>
            <pc:sldMk cId="614637974" sldId="258"/>
            <ac:spMk id="2" creationId="{F02901D7-1D67-B7F8-9841-F154C6620381}"/>
          </ac:spMkLst>
        </pc:spChg>
        <pc:spChg chg="mod">
          <ac:chgData name="Alison Ward" userId="S::alison.ward_northampton.ac.uk#ext#@unimailderbyac.onmicrosoft.com::31483710-1308-4c4b-b2d2-805733a219a3" providerId="AD" clId="Web-{2D7E7027-AE28-4080-AA1B-463470842701}" dt="2024-03-06T11:51:21.074" v="0"/>
          <ac:spMkLst>
            <pc:docMk/>
            <pc:sldMk cId="614637974" sldId="258"/>
            <ac:spMk id="3" creationId="{FE5A8730-EB60-5206-5CEE-4302FB84BADD}"/>
          </ac:spMkLst>
        </pc:spChg>
        <pc:spChg chg="mod">
          <ac:chgData name="Alison Ward" userId="S::alison.ward_northampton.ac.uk#ext#@unimailderbyac.onmicrosoft.com::31483710-1308-4c4b-b2d2-805733a219a3" providerId="AD" clId="Web-{2D7E7027-AE28-4080-AA1B-463470842701}" dt="2024-03-06T11:51:21.074" v="0"/>
          <ac:spMkLst>
            <pc:docMk/>
            <pc:sldMk cId="614637974" sldId="258"/>
            <ac:spMk id="4" creationId="{96DB8FB2-2642-BCE6-0095-8A925599759B}"/>
          </ac:spMkLst>
        </pc:spChg>
        <pc:spChg chg="add">
          <ac:chgData name="Alison Ward" userId="S::alison.ward_northampton.ac.uk#ext#@unimailderbyac.onmicrosoft.com::31483710-1308-4c4b-b2d2-805733a219a3" providerId="AD" clId="Web-{2D7E7027-AE28-4080-AA1B-463470842701}" dt="2024-03-06T11:51:21.074" v="0"/>
          <ac:spMkLst>
            <pc:docMk/>
            <pc:sldMk cId="614637974" sldId="258"/>
            <ac:spMk id="9" creationId="{10F24D38-B79E-44B4-830E-043F45D96DC2}"/>
          </ac:spMkLst>
        </pc:spChg>
        <pc:cxnChg chg="add">
          <ac:chgData name="Alison Ward" userId="S::alison.ward_northampton.ac.uk#ext#@unimailderbyac.onmicrosoft.com::31483710-1308-4c4b-b2d2-805733a219a3" providerId="AD" clId="Web-{2D7E7027-AE28-4080-AA1B-463470842701}" dt="2024-03-06T11:51:21.074" v="0"/>
          <ac:cxnSpMkLst>
            <pc:docMk/>
            <pc:sldMk cId="614637974" sldId="258"/>
            <ac:cxnSpMk id="11" creationId="{FC469874-256B-45B3-A79C-7591B4BA1ECC}"/>
          </ac:cxnSpMkLst>
        </pc:cxnChg>
      </pc:sldChg>
      <pc:sldChg chg="addSp delSp modSp mod setBg modClrScheme chgLayout">
        <pc:chgData name="Alison Ward" userId="S::alison.ward_northampton.ac.uk#ext#@unimailderbyac.onmicrosoft.com::31483710-1308-4c4b-b2d2-805733a219a3" providerId="AD" clId="Web-{2D7E7027-AE28-4080-AA1B-463470842701}" dt="2024-03-06T11:54:20.143" v="24"/>
        <pc:sldMkLst>
          <pc:docMk/>
          <pc:sldMk cId="3074965553" sldId="260"/>
        </pc:sldMkLst>
        <pc:spChg chg="mod ord">
          <ac:chgData name="Alison Ward" userId="S::alison.ward_northampton.ac.uk#ext#@unimailderbyac.onmicrosoft.com::31483710-1308-4c4b-b2d2-805733a219a3" providerId="AD" clId="Web-{2D7E7027-AE28-4080-AA1B-463470842701}" dt="2024-03-06T11:54:20.143" v="24"/>
          <ac:spMkLst>
            <pc:docMk/>
            <pc:sldMk cId="3074965553" sldId="260"/>
            <ac:spMk id="2" creationId="{183D2E2D-57AE-EC50-6B2F-9FADC8CBA791}"/>
          </ac:spMkLst>
        </pc:spChg>
        <pc:spChg chg="del">
          <ac:chgData name="Alison Ward" userId="S::alison.ward_northampton.ac.uk#ext#@unimailderbyac.onmicrosoft.com::31483710-1308-4c4b-b2d2-805733a219a3" providerId="AD" clId="Web-{2D7E7027-AE28-4080-AA1B-463470842701}" dt="2024-03-06T11:51:58.873" v="1"/>
          <ac:spMkLst>
            <pc:docMk/>
            <pc:sldMk cId="3074965553" sldId="260"/>
            <ac:spMk id="3" creationId="{BC1071C7-F3D8-6DB3-2078-6B751AA281D6}"/>
          </ac:spMkLst>
        </pc:spChg>
        <pc:spChg chg="del mod">
          <ac:chgData name="Alison Ward" userId="S::alison.ward_northampton.ac.uk#ext#@unimailderbyac.onmicrosoft.com::31483710-1308-4c4b-b2d2-805733a219a3" providerId="AD" clId="Web-{2D7E7027-AE28-4080-AA1B-463470842701}" dt="2024-03-06T11:54:14.236" v="23"/>
          <ac:spMkLst>
            <pc:docMk/>
            <pc:sldMk cId="3074965553" sldId="260"/>
            <ac:spMk id="4" creationId="{0C41DA05-47D7-6D88-99C9-232FF3BEC195}"/>
          </ac:spMkLst>
        </pc:spChg>
        <pc:spChg chg="add">
          <ac:chgData name="Alison Ward" userId="S::alison.ward_northampton.ac.uk#ext#@unimailderbyac.onmicrosoft.com::31483710-1308-4c4b-b2d2-805733a219a3" providerId="AD" clId="Web-{2D7E7027-AE28-4080-AA1B-463470842701}" dt="2024-03-06T11:54:20.143" v="24"/>
          <ac:spMkLst>
            <pc:docMk/>
            <pc:sldMk cId="3074965553" sldId="260"/>
            <ac:spMk id="11" creationId="{BACC6370-2D7E-4714-9D71-7542949D7D5D}"/>
          </ac:spMkLst>
        </pc:spChg>
        <pc:spChg chg="add">
          <ac:chgData name="Alison Ward" userId="S::alison.ward_northampton.ac.uk#ext#@unimailderbyac.onmicrosoft.com::31483710-1308-4c4b-b2d2-805733a219a3" providerId="AD" clId="Web-{2D7E7027-AE28-4080-AA1B-463470842701}" dt="2024-03-06T11:54:20.143" v="24"/>
          <ac:spMkLst>
            <pc:docMk/>
            <pc:sldMk cId="3074965553" sldId="260"/>
            <ac:spMk id="13" creationId="{F68B3F68-107C-434F-AA38-110D5EA91B85}"/>
          </ac:spMkLst>
        </pc:spChg>
        <pc:spChg chg="add">
          <ac:chgData name="Alison Ward" userId="S::alison.ward_northampton.ac.uk#ext#@unimailderbyac.onmicrosoft.com::31483710-1308-4c4b-b2d2-805733a219a3" providerId="AD" clId="Web-{2D7E7027-AE28-4080-AA1B-463470842701}" dt="2024-03-06T11:54:20.143" v="24"/>
          <ac:spMkLst>
            <pc:docMk/>
            <pc:sldMk cId="3074965553" sldId="260"/>
            <ac:spMk id="15" creationId="{AAD0DBB9-1A4B-4391-81D4-CB19F9AB918A}"/>
          </ac:spMkLst>
        </pc:spChg>
        <pc:spChg chg="add">
          <ac:chgData name="Alison Ward" userId="S::alison.ward_northampton.ac.uk#ext#@unimailderbyac.onmicrosoft.com::31483710-1308-4c4b-b2d2-805733a219a3" providerId="AD" clId="Web-{2D7E7027-AE28-4080-AA1B-463470842701}" dt="2024-03-06T11:54:20.143" v="24"/>
          <ac:spMkLst>
            <pc:docMk/>
            <pc:sldMk cId="3074965553" sldId="260"/>
            <ac:spMk id="17" creationId="{063BBA22-50EA-4C4D-BE05-F1CE4E63AA56}"/>
          </ac:spMkLst>
        </pc:spChg>
        <pc:graphicFrameChg chg="add mod ord modGraphic">
          <ac:chgData name="Alison Ward" userId="S::alison.ward_northampton.ac.uk#ext#@unimailderbyac.onmicrosoft.com::31483710-1308-4c4b-b2d2-805733a219a3" providerId="AD" clId="Web-{2D7E7027-AE28-4080-AA1B-463470842701}" dt="2024-03-06T11:54:20.143" v="24"/>
          <ac:graphicFrameMkLst>
            <pc:docMk/>
            <pc:sldMk cId="3074965553" sldId="260"/>
            <ac:graphicFrameMk id="6" creationId="{257921B0-1A2B-0309-0EB7-95F2E8BCC30D}"/>
          </ac:graphicFrameMkLst>
        </pc:graphicFrameChg>
      </pc:sldChg>
      <pc:sldChg chg="addSp delSp modSp mod setBg modClrScheme chgLayout">
        <pc:chgData name="Alison Ward" userId="S::alison.ward_northampton.ac.uk#ext#@unimailderbyac.onmicrosoft.com::31483710-1308-4c4b-b2d2-805733a219a3" providerId="AD" clId="Web-{2D7E7027-AE28-4080-AA1B-463470842701}" dt="2024-03-06T11:56:34.709" v="94"/>
        <pc:sldMkLst>
          <pc:docMk/>
          <pc:sldMk cId="149628865" sldId="261"/>
        </pc:sldMkLst>
        <pc:spChg chg="mod ord">
          <ac:chgData name="Alison Ward" userId="S::alison.ward_northampton.ac.uk#ext#@unimailderbyac.onmicrosoft.com::31483710-1308-4c4b-b2d2-805733a219a3" providerId="AD" clId="Web-{2D7E7027-AE28-4080-AA1B-463470842701}" dt="2024-03-06T11:56:34.709" v="94"/>
          <ac:spMkLst>
            <pc:docMk/>
            <pc:sldMk cId="149628865" sldId="261"/>
            <ac:spMk id="2" creationId="{2B633800-0432-B9AF-2C26-900FD0A77D36}"/>
          </ac:spMkLst>
        </pc:spChg>
        <pc:spChg chg="del mod ord">
          <ac:chgData name="Alison Ward" userId="S::alison.ward_northampton.ac.uk#ext#@unimailderbyac.onmicrosoft.com::31483710-1308-4c4b-b2d2-805733a219a3" providerId="AD" clId="Web-{2D7E7027-AE28-4080-AA1B-463470842701}" dt="2024-03-06T11:54:52.050" v="26"/>
          <ac:spMkLst>
            <pc:docMk/>
            <pc:sldMk cId="149628865" sldId="261"/>
            <ac:spMk id="3" creationId="{0E7BEAA6-4996-2991-C69F-06981024B2CD}"/>
          </ac:spMkLst>
        </pc:spChg>
        <pc:spChg chg="del">
          <ac:chgData name="Alison Ward" userId="S::alison.ward_northampton.ac.uk#ext#@unimailderbyac.onmicrosoft.com::31483710-1308-4c4b-b2d2-805733a219a3" providerId="AD" clId="Web-{2D7E7027-AE28-4080-AA1B-463470842701}" dt="2024-03-06T11:54:45.768" v="25"/>
          <ac:spMkLst>
            <pc:docMk/>
            <pc:sldMk cId="149628865" sldId="261"/>
            <ac:spMk id="4" creationId="{8EE8D8DA-96AF-5D84-F25A-14277B06A3B2}"/>
          </ac:spMkLst>
        </pc:spChg>
        <pc:spChg chg="add del">
          <ac:chgData name="Alison Ward" userId="S::alison.ward_northampton.ac.uk#ext#@unimailderbyac.onmicrosoft.com::31483710-1308-4c4b-b2d2-805733a219a3" providerId="AD" clId="Web-{2D7E7027-AE28-4080-AA1B-463470842701}" dt="2024-03-06T11:56:10.443" v="85"/>
          <ac:spMkLst>
            <pc:docMk/>
            <pc:sldMk cId="149628865" sldId="261"/>
            <ac:spMk id="9" creationId="{35DB3719-6FDC-4E5D-891D-FF40B7300F64}"/>
          </ac:spMkLst>
        </pc:spChg>
        <pc:spChg chg="add del">
          <ac:chgData name="Alison Ward" userId="S::alison.ward_northampton.ac.uk#ext#@unimailderbyac.onmicrosoft.com::31483710-1308-4c4b-b2d2-805733a219a3" providerId="AD" clId="Web-{2D7E7027-AE28-4080-AA1B-463470842701}" dt="2024-03-06T11:56:10.443" v="85"/>
          <ac:spMkLst>
            <pc:docMk/>
            <pc:sldMk cId="149628865" sldId="261"/>
            <ac:spMk id="11" creationId="{E0CBAC23-2E3F-4A90-BA59-F8299F6A5439}"/>
          </ac:spMkLst>
        </pc:spChg>
        <pc:spChg chg="add del">
          <ac:chgData name="Alison Ward" userId="S::alison.ward_northampton.ac.uk#ext#@unimailderbyac.onmicrosoft.com::31483710-1308-4c4b-b2d2-805733a219a3" providerId="AD" clId="Web-{2D7E7027-AE28-4080-AA1B-463470842701}" dt="2024-03-06T11:56:01.224" v="80"/>
          <ac:spMkLst>
            <pc:docMk/>
            <pc:sldMk cId="149628865" sldId="261"/>
            <ac:spMk id="16" creationId="{955A2079-FA98-4876-80F0-72364A7D2EA4}"/>
          </ac:spMkLst>
        </pc:spChg>
        <pc:spChg chg="add del">
          <ac:chgData name="Alison Ward" userId="S::alison.ward_northampton.ac.uk#ext#@unimailderbyac.onmicrosoft.com::31483710-1308-4c4b-b2d2-805733a219a3" providerId="AD" clId="Web-{2D7E7027-AE28-4080-AA1B-463470842701}" dt="2024-03-06T11:56:10.380" v="84"/>
          <ac:spMkLst>
            <pc:docMk/>
            <pc:sldMk cId="149628865" sldId="261"/>
            <ac:spMk id="17" creationId="{257363FD-7E77-4145-9483-331A807ADF0E}"/>
          </ac:spMkLst>
        </pc:spChg>
        <pc:spChg chg="add del">
          <ac:chgData name="Alison Ward" userId="S::alison.ward_northampton.ac.uk#ext#@unimailderbyac.onmicrosoft.com::31483710-1308-4c4b-b2d2-805733a219a3" providerId="AD" clId="Web-{2D7E7027-AE28-4080-AA1B-463470842701}" dt="2024-03-06T11:56:04.927" v="82"/>
          <ac:spMkLst>
            <pc:docMk/>
            <pc:sldMk cId="149628865" sldId="261"/>
            <ac:spMk id="18" creationId="{E2A46BAB-8C31-42B2-90E8-B26DD3E81D37}"/>
          </ac:spMkLst>
        </pc:spChg>
        <pc:spChg chg="add del">
          <ac:chgData name="Alison Ward" userId="S::alison.ward_northampton.ac.uk#ext#@unimailderbyac.onmicrosoft.com::31483710-1308-4c4b-b2d2-805733a219a3" providerId="AD" clId="Web-{2D7E7027-AE28-4080-AA1B-463470842701}" dt="2024-03-06T11:56:04.927" v="82"/>
          <ac:spMkLst>
            <pc:docMk/>
            <pc:sldMk cId="149628865" sldId="261"/>
            <ac:spMk id="19" creationId="{1D63C574-BFD2-41A1-A567-B0C3CC7FDD4F}"/>
          </ac:spMkLst>
        </pc:spChg>
        <pc:spChg chg="add del">
          <ac:chgData name="Alison Ward" userId="S::alison.ward_northampton.ac.uk#ext#@unimailderbyac.onmicrosoft.com::31483710-1308-4c4b-b2d2-805733a219a3" providerId="AD" clId="Web-{2D7E7027-AE28-4080-AA1B-463470842701}" dt="2024-03-06T11:56:34.709" v="94"/>
          <ac:spMkLst>
            <pc:docMk/>
            <pc:sldMk cId="149628865" sldId="261"/>
            <ac:spMk id="21" creationId="{35DB3719-6FDC-4E5D-891D-FF40B7300F64}"/>
          </ac:spMkLst>
        </pc:spChg>
        <pc:spChg chg="add del">
          <ac:chgData name="Alison Ward" userId="S::alison.ward_northampton.ac.uk#ext#@unimailderbyac.onmicrosoft.com::31483710-1308-4c4b-b2d2-805733a219a3" providerId="AD" clId="Web-{2D7E7027-AE28-4080-AA1B-463470842701}" dt="2024-03-06T11:56:34.709" v="94"/>
          <ac:spMkLst>
            <pc:docMk/>
            <pc:sldMk cId="149628865" sldId="261"/>
            <ac:spMk id="22" creationId="{E0CBAC23-2E3F-4A90-BA59-F8299F6A5439}"/>
          </ac:spMkLst>
        </pc:spChg>
        <pc:spChg chg="add">
          <ac:chgData name="Alison Ward" userId="S::alison.ward_northampton.ac.uk#ext#@unimailderbyac.onmicrosoft.com::31483710-1308-4c4b-b2d2-805733a219a3" providerId="AD" clId="Web-{2D7E7027-AE28-4080-AA1B-463470842701}" dt="2024-03-06T11:56:34.709" v="94"/>
          <ac:spMkLst>
            <pc:docMk/>
            <pc:sldMk cId="149628865" sldId="261"/>
            <ac:spMk id="27" creationId="{2659FDB4-FCBE-4A89-B46D-43D4FA54464D}"/>
          </ac:spMkLst>
        </pc:spChg>
        <pc:grpChg chg="add del">
          <ac:chgData name="Alison Ward" userId="S::alison.ward_northampton.ac.uk#ext#@unimailderbyac.onmicrosoft.com::31483710-1308-4c4b-b2d2-805733a219a3" providerId="AD" clId="Web-{2D7E7027-AE28-4080-AA1B-463470842701}" dt="2024-03-06T11:56:04.927" v="82"/>
          <ac:grpSpMkLst>
            <pc:docMk/>
            <pc:sldMk cId="149628865" sldId="261"/>
            <ac:grpSpMk id="20" creationId="{B3F7A3C7-0737-4E57-B30E-8EEFE638B401}"/>
          </ac:grpSpMkLst>
        </pc:grpChg>
        <pc:grpChg chg="add del">
          <ac:chgData name="Alison Ward" userId="S::alison.ward_northampton.ac.uk#ext#@unimailderbyac.onmicrosoft.com::31483710-1308-4c4b-b2d2-805733a219a3" providerId="AD" clId="Web-{2D7E7027-AE28-4080-AA1B-463470842701}" dt="2024-03-06T11:56:04.927" v="82"/>
          <ac:grpSpMkLst>
            <pc:docMk/>
            <pc:sldMk cId="149628865" sldId="261"/>
            <ac:grpSpMk id="24" creationId="{43F5E015-E085-4624-B431-B42414448684}"/>
          </ac:grpSpMkLst>
        </pc:grpChg>
        <pc:graphicFrameChg chg="add mod modGraphic">
          <ac:chgData name="Alison Ward" userId="S::alison.ward_northampton.ac.uk#ext#@unimailderbyac.onmicrosoft.com::31483710-1308-4c4b-b2d2-805733a219a3" providerId="AD" clId="Web-{2D7E7027-AE28-4080-AA1B-463470842701}" dt="2024-03-06T11:56:34.709" v="94"/>
          <ac:graphicFrameMkLst>
            <pc:docMk/>
            <pc:sldMk cId="149628865" sldId="261"/>
            <ac:graphicFrameMk id="5" creationId="{A27B75E2-C773-062D-7EFF-712630C2E020}"/>
          </ac:graphicFrameMkLst>
        </pc:graphicFrameChg>
        <pc:picChg chg="add del">
          <ac:chgData name="Alison Ward" userId="S::alison.ward_northampton.ac.uk#ext#@unimailderbyac.onmicrosoft.com::31483710-1308-4c4b-b2d2-805733a219a3" providerId="AD" clId="Web-{2D7E7027-AE28-4080-AA1B-463470842701}" dt="2024-03-06T11:56:10.380" v="84"/>
          <ac:picMkLst>
            <pc:docMk/>
            <pc:sldMk cId="149628865" sldId="261"/>
            <ac:picMk id="13" creationId="{7682F543-77E2-3680-195F-78DA15DA6D59}"/>
          </ac:picMkLst>
        </pc:picChg>
        <pc:cxnChg chg="add">
          <ac:chgData name="Alison Ward" userId="S::alison.ward_northampton.ac.uk#ext#@unimailderbyac.onmicrosoft.com::31483710-1308-4c4b-b2d2-805733a219a3" providerId="AD" clId="Web-{2D7E7027-AE28-4080-AA1B-463470842701}" dt="2024-03-06T11:56:34.709" v="94"/>
          <ac:cxnSpMkLst>
            <pc:docMk/>
            <pc:sldMk cId="149628865" sldId="261"/>
            <ac:cxnSpMk id="29" creationId="{C8F51B3F-8331-4E4A-AE96-D47B1006EEAD}"/>
          </ac:cxnSpMkLst>
        </pc:cxn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B4B41C-62AE-4683-825D-5271220EAF6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8954CCC-8FFE-4D24-9809-C5A66D868779}">
      <dgm:prSet/>
      <dgm:spPr/>
      <dgm:t>
        <a:bodyPr/>
        <a:lstStyle/>
        <a:p>
          <a:r>
            <a:rPr lang="en-GB"/>
            <a:t>Helped to think about impact of work on those </a:t>
          </a:r>
          <a:r>
            <a:rPr lang="en-GB">
              <a:latin typeface="Calibri Light" panose="020F0302020204030204"/>
            </a:rPr>
            <a:t>living with</a:t>
          </a:r>
          <a:r>
            <a:rPr lang="en-GB"/>
            <a:t> dementia</a:t>
          </a:r>
          <a:endParaRPr lang="en-US"/>
        </a:p>
      </dgm:t>
    </dgm:pt>
    <dgm:pt modelId="{12DA36FD-1452-4352-946C-79EC709D20D7}" type="parTrans" cxnId="{CEC95668-D582-4460-8591-FB1F915FBD91}">
      <dgm:prSet/>
      <dgm:spPr/>
      <dgm:t>
        <a:bodyPr/>
        <a:lstStyle/>
        <a:p>
          <a:endParaRPr lang="en-US"/>
        </a:p>
      </dgm:t>
    </dgm:pt>
    <dgm:pt modelId="{6EF87BEA-D567-4BDA-9AD4-B94667BFA213}" type="sibTrans" cxnId="{CEC95668-D582-4460-8591-FB1F915FBD91}">
      <dgm:prSet/>
      <dgm:spPr/>
      <dgm:t>
        <a:bodyPr/>
        <a:lstStyle/>
        <a:p>
          <a:endParaRPr lang="en-US"/>
        </a:p>
      </dgm:t>
    </dgm:pt>
    <dgm:pt modelId="{B7AE9965-D82F-44D3-AAA4-12D436DEDBD1}">
      <dgm:prSet/>
      <dgm:spPr/>
      <dgm:t>
        <a:bodyPr/>
        <a:lstStyle/>
        <a:p>
          <a:r>
            <a:rPr lang="en-GB"/>
            <a:t>Challenged ideas about creativity and play</a:t>
          </a:r>
          <a:endParaRPr lang="en-US"/>
        </a:p>
      </dgm:t>
    </dgm:pt>
    <dgm:pt modelId="{ED33D8D3-686E-49F2-9F9C-4545795C4686}" type="parTrans" cxnId="{6698BF87-6F3B-46DB-AA50-65A07F345CC1}">
      <dgm:prSet/>
      <dgm:spPr/>
      <dgm:t>
        <a:bodyPr/>
        <a:lstStyle/>
        <a:p>
          <a:endParaRPr lang="en-US"/>
        </a:p>
      </dgm:t>
    </dgm:pt>
    <dgm:pt modelId="{9F180682-1D2F-42CA-ADE4-6E3E56AC9BBA}" type="sibTrans" cxnId="{6698BF87-6F3B-46DB-AA50-65A07F345CC1}">
      <dgm:prSet/>
      <dgm:spPr/>
      <dgm:t>
        <a:bodyPr/>
        <a:lstStyle/>
        <a:p>
          <a:endParaRPr lang="en-US"/>
        </a:p>
      </dgm:t>
    </dgm:pt>
    <dgm:pt modelId="{64C9420B-F792-407E-99AE-BB4628C13411}">
      <dgm:prSet/>
      <dgm:spPr/>
      <dgm:t>
        <a:bodyPr/>
        <a:lstStyle/>
        <a:p>
          <a:r>
            <a:rPr lang="en-GB"/>
            <a:t>Challenged ideas about arts and the impact on the brain</a:t>
          </a:r>
          <a:endParaRPr lang="en-US"/>
        </a:p>
      </dgm:t>
    </dgm:pt>
    <dgm:pt modelId="{7479EB0E-A756-4E9F-BE9F-1648C57A5706}" type="parTrans" cxnId="{60D2CEE8-D300-47A7-9F47-BDA43542201D}">
      <dgm:prSet/>
      <dgm:spPr/>
      <dgm:t>
        <a:bodyPr/>
        <a:lstStyle/>
        <a:p>
          <a:endParaRPr lang="en-US"/>
        </a:p>
      </dgm:t>
    </dgm:pt>
    <dgm:pt modelId="{079D5F42-DE24-405E-A286-1242AA6D3DEB}" type="sibTrans" cxnId="{60D2CEE8-D300-47A7-9F47-BDA43542201D}">
      <dgm:prSet/>
      <dgm:spPr/>
      <dgm:t>
        <a:bodyPr/>
        <a:lstStyle/>
        <a:p>
          <a:endParaRPr lang="en-US"/>
        </a:p>
      </dgm:t>
    </dgm:pt>
    <dgm:pt modelId="{F235387F-C017-4D8E-B939-DDFA9C52F562}">
      <dgm:prSet/>
      <dgm:spPr/>
      <dgm:t>
        <a:bodyPr/>
        <a:lstStyle/>
        <a:p>
          <a:r>
            <a:rPr lang="en-GB"/>
            <a:t>Rich discussions</a:t>
          </a:r>
          <a:endParaRPr lang="en-US"/>
        </a:p>
      </dgm:t>
    </dgm:pt>
    <dgm:pt modelId="{3AB7AD48-0683-4A50-87B3-D0AB16A1EEA1}" type="parTrans" cxnId="{DFE6BCB8-85BE-4333-B600-4C3EAC2E5103}">
      <dgm:prSet/>
      <dgm:spPr/>
      <dgm:t>
        <a:bodyPr/>
        <a:lstStyle/>
        <a:p>
          <a:endParaRPr lang="en-US"/>
        </a:p>
      </dgm:t>
    </dgm:pt>
    <dgm:pt modelId="{E9110A81-8132-4AE4-A913-F015B89B6075}" type="sibTrans" cxnId="{DFE6BCB8-85BE-4333-B600-4C3EAC2E5103}">
      <dgm:prSet/>
      <dgm:spPr/>
      <dgm:t>
        <a:bodyPr/>
        <a:lstStyle/>
        <a:p>
          <a:endParaRPr lang="en-US"/>
        </a:p>
      </dgm:t>
    </dgm:pt>
    <dgm:pt modelId="{22EC6799-FDCB-4229-A4F7-9ABFA29C24AF}">
      <dgm:prSet/>
      <dgm:spPr/>
      <dgm:t>
        <a:bodyPr/>
        <a:lstStyle/>
        <a:p>
          <a:r>
            <a:rPr lang="en-GB"/>
            <a:t>Practical solutions: places to advertise, recruitment flyer design, ideas for the workshops</a:t>
          </a:r>
          <a:endParaRPr lang="en-US"/>
        </a:p>
      </dgm:t>
    </dgm:pt>
    <dgm:pt modelId="{843C113C-0ACD-4059-A9E6-8DEE3AD4D13A}" type="parTrans" cxnId="{B89ADAE8-E503-4AED-9958-CC81B58F2DDC}">
      <dgm:prSet/>
      <dgm:spPr/>
      <dgm:t>
        <a:bodyPr/>
        <a:lstStyle/>
        <a:p>
          <a:endParaRPr lang="en-US"/>
        </a:p>
      </dgm:t>
    </dgm:pt>
    <dgm:pt modelId="{1524EA1F-7852-42D2-825F-FC6D7CE490AE}" type="sibTrans" cxnId="{B89ADAE8-E503-4AED-9958-CC81B58F2DDC}">
      <dgm:prSet/>
      <dgm:spPr/>
      <dgm:t>
        <a:bodyPr/>
        <a:lstStyle/>
        <a:p>
          <a:endParaRPr lang="en-US"/>
        </a:p>
      </dgm:t>
    </dgm:pt>
    <dgm:pt modelId="{C7C841AF-1674-41A0-A50B-E18432A044F1}">
      <dgm:prSet phldr="0"/>
      <dgm:spPr/>
      <dgm:t>
        <a:bodyPr/>
        <a:lstStyle/>
        <a:p>
          <a:r>
            <a:rPr lang="en-GB">
              <a:latin typeface="Calibri"/>
              <a:cs typeface="Calibri"/>
            </a:rPr>
            <a:t>Enthusiasm</a:t>
          </a:r>
          <a:endParaRPr lang="en-GB"/>
        </a:p>
      </dgm:t>
    </dgm:pt>
    <dgm:pt modelId="{7DAD0727-59F5-49DC-B2B6-E0A2E7C0FBFE}" type="parTrans" cxnId="{AEAA7D83-5F71-49AB-959E-870D0139BA76}">
      <dgm:prSet/>
      <dgm:spPr/>
    </dgm:pt>
    <dgm:pt modelId="{F6600096-6558-4382-82BF-76C3F02FAEA9}" type="sibTrans" cxnId="{AEAA7D83-5F71-49AB-959E-870D0139BA76}">
      <dgm:prSet/>
      <dgm:spPr/>
    </dgm:pt>
    <dgm:pt modelId="{37DA89F3-7F6C-4081-B5A0-0FC1E3C19720}">
      <dgm:prSet phldr="0"/>
      <dgm:spPr/>
      <dgm:t>
        <a:bodyPr/>
        <a:lstStyle/>
        <a:p>
          <a:pPr rtl="0"/>
          <a:r>
            <a:rPr lang="en-GB">
              <a:latin typeface="Calibri"/>
              <a:cs typeface="Calibri"/>
            </a:rPr>
            <a:t>Developed friendships</a:t>
          </a:r>
          <a:endParaRPr lang="en-US">
            <a:latin typeface="Calibri"/>
            <a:cs typeface="Calibri"/>
          </a:endParaRPr>
        </a:p>
      </dgm:t>
    </dgm:pt>
    <dgm:pt modelId="{124F7938-1DA8-4A22-85D1-D7012998AFA8}" type="parTrans" cxnId="{769EE9DA-FF6A-4884-9F87-C0CF64DE9F90}">
      <dgm:prSet/>
      <dgm:spPr/>
    </dgm:pt>
    <dgm:pt modelId="{6E58315A-FD42-47CC-BB5A-E1AF99670836}" type="sibTrans" cxnId="{769EE9DA-FF6A-4884-9F87-C0CF64DE9F90}">
      <dgm:prSet/>
      <dgm:spPr/>
    </dgm:pt>
    <dgm:pt modelId="{18712409-28FE-447F-B306-C3143C71CE1F}">
      <dgm:prSet phldr="0"/>
      <dgm:spPr/>
      <dgm:t>
        <a:bodyPr/>
        <a:lstStyle/>
        <a:p>
          <a:r>
            <a:rPr lang="en-GB">
              <a:latin typeface="Calibri"/>
              <a:cs typeface="Calibri"/>
            </a:rPr>
            <a:t>Boost when times have been challenging</a:t>
          </a:r>
          <a:endParaRPr lang="en-US">
            <a:latin typeface="Calibri"/>
            <a:cs typeface="Calibri"/>
          </a:endParaRPr>
        </a:p>
      </dgm:t>
    </dgm:pt>
    <dgm:pt modelId="{2F532E0D-16B3-4C54-898D-589D1F38EBBF}" type="parTrans" cxnId="{3DD2CE00-2348-4359-B8B8-417CF2344BD0}">
      <dgm:prSet/>
      <dgm:spPr/>
    </dgm:pt>
    <dgm:pt modelId="{0A27D83E-9F28-43B6-8C66-ECB50565D33E}" type="sibTrans" cxnId="{3DD2CE00-2348-4359-B8B8-417CF2344BD0}">
      <dgm:prSet/>
      <dgm:spPr/>
    </dgm:pt>
    <dgm:pt modelId="{DADB3A73-B0F0-4589-B475-D4D8CADAAC48}">
      <dgm:prSet phldr="0"/>
      <dgm:spPr/>
      <dgm:t>
        <a:bodyPr/>
        <a:lstStyle/>
        <a:p>
          <a:r>
            <a:rPr lang="en-GB">
              <a:latin typeface="Calibri"/>
              <a:cs typeface="Calibri"/>
            </a:rPr>
            <a:t>Unwavering support</a:t>
          </a:r>
          <a:endParaRPr lang="en-US">
            <a:latin typeface="Calibri"/>
            <a:cs typeface="Calibri"/>
          </a:endParaRPr>
        </a:p>
      </dgm:t>
    </dgm:pt>
    <dgm:pt modelId="{FE5F3EA6-0DF4-4C67-9A0F-E6F25BA994A7}" type="parTrans" cxnId="{E250BE84-AE3F-4E9C-A358-1A53D8C4D147}">
      <dgm:prSet/>
      <dgm:spPr/>
    </dgm:pt>
    <dgm:pt modelId="{915F718C-3FB5-4999-B489-03D81064FA6F}" type="sibTrans" cxnId="{E250BE84-AE3F-4E9C-A358-1A53D8C4D147}">
      <dgm:prSet/>
      <dgm:spPr/>
    </dgm:pt>
    <dgm:pt modelId="{533DEDF2-F041-4C39-BD62-24381C17109F}">
      <dgm:prSet phldr="0"/>
      <dgm:spPr/>
      <dgm:t>
        <a:bodyPr/>
        <a:lstStyle/>
        <a:p>
          <a:r>
            <a:rPr lang="en-GB">
              <a:latin typeface="Calibri"/>
              <a:cs typeface="Calibri"/>
            </a:rPr>
            <a:t>Encouragement</a:t>
          </a:r>
          <a:endParaRPr lang="en-US">
            <a:latin typeface="Calibri"/>
            <a:cs typeface="Calibri"/>
          </a:endParaRPr>
        </a:p>
      </dgm:t>
    </dgm:pt>
    <dgm:pt modelId="{BD51CA7F-CF0A-435A-AA64-2A5B5C8F519A}" type="parTrans" cxnId="{7DC19D81-70D0-4A22-B336-B30737117DAE}">
      <dgm:prSet/>
      <dgm:spPr/>
    </dgm:pt>
    <dgm:pt modelId="{D2D6907D-16C5-4BE2-805D-524F706340E0}" type="sibTrans" cxnId="{7DC19D81-70D0-4A22-B336-B30737117DAE}">
      <dgm:prSet/>
      <dgm:spPr/>
    </dgm:pt>
    <dgm:pt modelId="{4A4B27A5-4303-4461-8183-45732BC642C8}" type="pres">
      <dgm:prSet presAssocID="{10B4B41C-62AE-4683-825D-5271220EAF60}" presName="diagram" presStyleCnt="0">
        <dgm:presLayoutVars>
          <dgm:dir/>
          <dgm:resizeHandles val="exact"/>
        </dgm:presLayoutVars>
      </dgm:prSet>
      <dgm:spPr/>
    </dgm:pt>
    <dgm:pt modelId="{21806CB4-ED14-4CCB-8233-45999344EAF4}" type="pres">
      <dgm:prSet presAssocID="{98954CCC-8FFE-4D24-9809-C5A66D868779}" presName="node" presStyleLbl="node1" presStyleIdx="0" presStyleCnt="10">
        <dgm:presLayoutVars>
          <dgm:bulletEnabled val="1"/>
        </dgm:presLayoutVars>
      </dgm:prSet>
      <dgm:spPr/>
    </dgm:pt>
    <dgm:pt modelId="{DAB0B227-9982-43DE-BA6E-644DE0F1DB91}" type="pres">
      <dgm:prSet presAssocID="{6EF87BEA-D567-4BDA-9AD4-B94667BFA213}" presName="sibTrans" presStyleCnt="0"/>
      <dgm:spPr/>
    </dgm:pt>
    <dgm:pt modelId="{3C76E17C-C8A6-448D-AEBD-B2516D9F8064}" type="pres">
      <dgm:prSet presAssocID="{B7AE9965-D82F-44D3-AAA4-12D436DEDBD1}" presName="node" presStyleLbl="node1" presStyleIdx="1" presStyleCnt="10">
        <dgm:presLayoutVars>
          <dgm:bulletEnabled val="1"/>
        </dgm:presLayoutVars>
      </dgm:prSet>
      <dgm:spPr/>
    </dgm:pt>
    <dgm:pt modelId="{425CF108-9291-4458-B6FB-012DAC779638}" type="pres">
      <dgm:prSet presAssocID="{9F180682-1D2F-42CA-ADE4-6E3E56AC9BBA}" presName="sibTrans" presStyleCnt="0"/>
      <dgm:spPr/>
    </dgm:pt>
    <dgm:pt modelId="{B4AF9C67-3220-447A-9DC6-45633E158C05}" type="pres">
      <dgm:prSet presAssocID="{64C9420B-F792-407E-99AE-BB4628C13411}" presName="node" presStyleLbl="node1" presStyleIdx="2" presStyleCnt="10">
        <dgm:presLayoutVars>
          <dgm:bulletEnabled val="1"/>
        </dgm:presLayoutVars>
      </dgm:prSet>
      <dgm:spPr/>
    </dgm:pt>
    <dgm:pt modelId="{8773738D-FC46-427B-8494-AE210840260C}" type="pres">
      <dgm:prSet presAssocID="{079D5F42-DE24-405E-A286-1242AA6D3DEB}" presName="sibTrans" presStyleCnt="0"/>
      <dgm:spPr/>
    </dgm:pt>
    <dgm:pt modelId="{05627485-3E71-40C7-A3A2-1621A42D8014}" type="pres">
      <dgm:prSet presAssocID="{F235387F-C017-4D8E-B939-DDFA9C52F562}" presName="node" presStyleLbl="node1" presStyleIdx="3" presStyleCnt="10">
        <dgm:presLayoutVars>
          <dgm:bulletEnabled val="1"/>
        </dgm:presLayoutVars>
      </dgm:prSet>
      <dgm:spPr/>
    </dgm:pt>
    <dgm:pt modelId="{315E9245-E0F1-46BD-8DDF-543F26570D8F}" type="pres">
      <dgm:prSet presAssocID="{E9110A81-8132-4AE4-A913-F015B89B6075}" presName="sibTrans" presStyleCnt="0"/>
      <dgm:spPr/>
    </dgm:pt>
    <dgm:pt modelId="{2AAD489E-8B93-4458-9389-1972DEB3767C}" type="pres">
      <dgm:prSet presAssocID="{22EC6799-FDCB-4229-A4F7-9ABFA29C24AF}" presName="node" presStyleLbl="node1" presStyleIdx="4" presStyleCnt="10">
        <dgm:presLayoutVars>
          <dgm:bulletEnabled val="1"/>
        </dgm:presLayoutVars>
      </dgm:prSet>
      <dgm:spPr/>
    </dgm:pt>
    <dgm:pt modelId="{B7804026-0886-4414-86DC-357F5B8468C9}" type="pres">
      <dgm:prSet presAssocID="{1524EA1F-7852-42D2-825F-FC6D7CE490AE}" presName="sibTrans" presStyleCnt="0"/>
      <dgm:spPr/>
    </dgm:pt>
    <dgm:pt modelId="{8CC69989-C43C-4A2B-9730-884D00F46C41}" type="pres">
      <dgm:prSet presAssocID="{37DA89F3-7F6C-4081-B5A0-0FC1E3C19720}" presName="node" presStyleLbl="node1" presStyleIdx="5" presStyleCnt="10">
        <dgm:presLayoutVars>
          <dgm:bulletEnabled val="1"/>
        </dgm:presLayoutVars>
      </dgm:prSet>
      <dgm:spPr/>
    </dgm:pt>
    <dgm:pt modelId="{10EDAB8F-AF5C-4C1A-8669-EC4E6A688B6D}" type="pres">
      <dgm:prSet presAssocID="{6E58315A-FD42-47CC-BB5A-E1AF99670836}" presName="sibTrans" presStyleCnt="0"/>
      <dgm:spPr/>
    </dgm:pt>
    <dgm:pt modelId="{819F216D-AE02-429D-890C-8937C19AF691}" type="pres">
      <dgm:prSet presAssocID="{18712409-28FE-447F-B306-C3143C71CE1F}" presName="node" presStyleLbl="node1" presStyleIdx="6" presStyleCnt="10">
        <dgm:presLayoutVars>
          <dgm:bulletEnabled val="1"/>
        </dgm:presLayoutVars>
      </dgm:prSet>
      <dgm:spPr/>
    </dgm:pt>
    <dgm:pt modelId="{DB551A7B-84D1-45BE-9AA6-E1450CEF3037}" type="pres">
      <dgm:prSet presAssocID="{0A27D83E-9F28-43B6-8C66-ECB50565D33E}" presName="sibTrans" presStyleCnt="0"/>
      <dgm:spPr/>
    </dgm:pt>
    <dgm:pt modelId="{AC7992B3-48AD-46E1-B603-A6EBE7447762}" type="pres">
      <dgm:prSet presAssocID="{DADB3A73-B0F0-4589-B475-D4D8CADAAC48}" presName="node" presStyleLbl="node1" presStyleIdx="7" presStyleCnt="10">
        <dgm:presLayoutVars>
          <dgm:bulletEnabled val="1"/>
        </dgm:presLayoutVars>
      </dgm:prSet>
      <dgm:spPr/>
    </dgm:pt>
    <dgm:pt modelId="{147B242A-5A9D-4839-81E9-5193167AEFD4}" type="pres">
      <dgm:prSet presAssocID="{915F718C-3FB5-4999-B489-03D81064FA6F}" presName="sibTrans" presStyleCnt="0"/>
      <dgm:spPr/>
    </dgm:pt>
    <dgm:pt modelId="{24F1BCC1-B568-409B-9090-58DDE8F5C270}" type="pres">
      <dgm:prSet presAssocID="{533DEDF2-F041-4C39-BD62-24381C17109F}" presName="node" presStyleLbl="node1" presStyleIdx="8" presStyleCnt="10">
        <dgm:presLayoutVars>
          <dgm:bulletEnabled val="1"/>
        </dgm:presLayoutVars>
      </dgm:prSet>
      <dgm:spPr/>
    </dgm:pt>
    <dgm:pt modelId="{36848709-E8FA-4C55-8075-4BA9401B5BE8}" type="pres">
      <dgm:prSet presAssocID="{D2D6907D-16C5-4BE2-805D-524F706340E0}" presName="sibTrans" presStyleCnt="0"/>
      <dgm:spPr/>
    </dgm:pt>
    <dgm:pt modelId="{71E4FAE6-AEFC-45DA-9EE5-1046603D4F6B}" type="pres">
      <dgm:prSet presAssocID="{C7C841AF-1674-41A0-A50B-E18432A044F1}" presName="node" presStyleLbl="node1" presStyleIdx="9" presStyleCnt="10">
        <dgm:presLayoutVars>
          <dgm:bulletEnabled val="1"/>
        </dgm:presLayoutVars>
      </dgm:prSet>
      <dgm:spPr/>
    </dgm:pt>
  </dgm:ptLst>
  <dgm:cxnLst>
    <dgm:cxn modelId="{3DD2CE00-2348-4359-B8B8-417CF2344BD0}" srcId="{10B4B41C-62AE-4683-825D-5271220EAF60}" destId="{18712409-28FE-447F-B306-C3143C71CE1F}" srcOrd="6" destOrd="0" parTransId="{2F532E0D-16B3-4C54-898D-589D1F38EBBF}" sibTransId="{0A27D83E-9F28-43B6-8C66-ECB50565D33E}"/>
    <dgm:cxn modelId="{FCED7908-AE2C-4E18-BA43-01A04A4E5D9B}" type="presOf" srcId="{98954CCC-8FFE-4D24-9809-C5A66D868779}" destId="{21806CB4-ED14-4CCB-8233-45999344EAF4}" srcOrd="0" destOrd="0" presId="urn:microsoft.com/office/officeart/2005/8/layout/default"/>
    <dgm:cxn modelId="{014A001F-C700-426F-8C4D-826CDC6160FB}" type="presOf" srcId="{DADB3A73-B0F0-4589-B475-D4D8CADAAC48}" destId="{AC7992B3-48AD-46E1-B603-A6EBE7447762}" srcOrd="0" destOrd="0" presId="urn:microsoft.com/office/officeart/2005/8/layout/default"/>
    <dgm:cxn modelId="{C5DECF27-C9FF-425B-A252-A7E5DD313B07}" type="presOf" srcId="{22EC6799-FDCB-4229-A4F7-9ABFA29C24AF}" destId="{2AAD489E-8B93-4458-9389-1972DEB3767C}" srcOrd="0" destOrd="0" presId="urn:microsoft.com/office/officeart/2005/8/layout/default"/>
    <dgm:cxn modelId="{696F985E-5A6B-4CF7-A4EC-0EE076CEEA9C}" type="presOf" srcId="{F235387F-C017-4D8E-B939-DDFA9C52F562}" destId="{05627485-3E71-40C7-A3A2-1621A42D8014}" srcOrd="0" destOrd="0" presId="urn:microsoft.com/office/officeart/2005/8/layout/default"/>
    <dgm:cxn modelId="{5A0AE562-C3D2-4506-AE29-E515BCAA87F6}" type="presOf" srcId="{C7C841AF-1674-41A0-A50B-E18432A044F1}" destId="{71E4FAE6-AEFC-45DA-9EE5-1046603D4F6B}" srcOrd="0" destOrd="0" presId="urn:microsoft.com/office/officeart/2005/8/layout/default"/>
    <dgm:cxn modelId="{9BD41665-972E-4B28-829C-4A8CC35598C5}" type="presOf" srcId="{10B4B41C-62AE-4683-825D-5271220EAF60}" destId="{4A4B27A5-4303-4461-8183-45732BC642C8}" srcOrd="0" destOrd="0" presId="urn:microsoft.com/office/officeart/2005/8/layout/default"/>
    <dgm:cxn modelId="{CEC95668-D582-4460-8591-FB1F915FBD91}" srcId="{10B4B41C-62AE-4683-825D-5271220EAF60}" destId="{98954CCC-8FFE-4D24-9809-C5A66D868779}" srcOrd="0" destOrd="0" parTransId="{12DA36FD-1452-4352-946C-79EC709D20D7}" sibTransId="{6EF87BEA-D567-4BDA-9AD4-B94667BFA213}"/>
    <dgm:cxn modelId="{1C258854-F4E9-4F73-9A7A-E3F3AE5E594D}" type="presOf" srcId="{64C9420B-F792-407E-99AE-BB4628C13411}" destId="{B4AF9C67-3220-447A-9DC6-45633E158C05}" srcOrd="0" destOrd="0" presId="urn:microsoft.com/office/officeart/2005/8/layout/default"/>
    <dgm:cxn modelId="{7DC19D81-70D0-4A22-B336-B30737117DAE}" srcId="{10B4B41C-62AE-4683-825D-5271220EAF60}" destId="{533DEDF2-F041-4C39-BD62-24381C17109F}" srcOrd="8" destOrd="0" parTransId="{BD51CA7F-CF0A-435A-AA64-2A5B5C8F519A}" sibTransId="{D2D6907D-16C5-4BE2-805D-524F706340E0}"/>
    <dgm:cxn modelId="{AEAA7D83-5F71-49AB-959E-870D0139BA76}" srcId="{10B4B41C-62AE-4683-825D-5271220EAF60}" destId="{C7C841AF-1674-41A0-A50B-E18432A044F1}" srcOrd="9" destOrd="0" parTransId="{7DAD0727-59F5-49DC-B2B6-E0A2E7C0FBFE}" sibTransId="{F6600096-6558-4382-82BF-76C3F02FAEA9}"/>
    <dgm:cxn modelId="{E250BE84-AE3F-4E9C-A358-1A53D8C4D147}" srcId="{10B4B41C-62AE-4683-825D-5271220EAF60}" destId="{DADB3A73-B0F0-4589-B475-D4D8CADAAC48}" srcOrd="7" destOrd="0" parTransId="{FE5F3EA6-0DF4-4C67-9A0F-E6F25BA994A7}" sibTransId="{915F718C-3FB5-4999-B489-03D81064FA6F}"/>
    <dgm:cxn modelId="{6698BF87-6F3B-46DB-AA50-65A07F345CC1}" srcId="{10B4B41C-62AE-4683-825D-5271220EAF60}" destId="{B7AE9965-D82F-44D3-AAA4-12D436DEDBD1}" srcOrd="1" destOrd="0" parTransId="{ED33D8D3-686E-49F2-9F9C-4545795C4686}" sibTransId="{9F180682-1D2F-42CA-ADE4-6E3E56AC9BBA}"/>
    <dgm:cxn modelId="{C6F34FAA-3A07-4902-8278-06EC27E32F24}" type="presOf" srcId="{533DEDF2-F041-4C39-BD62-24381C17109F}" destId="{24F1BCC1-B568-409B-9090-58DDE8F5C270}" srcOrd="0" destOrd="0" presId="urn:microsoft.com/office/officeart/2005/8/layout/default"/>
    <dgm:cxn modelId="{DFE6BCB8-85BE-4333-B600-4C3EAC2E5103}" srcId="{10B4B41C-62AE-4683-825D-5271220EAF60}" destId="{F235387F-C017-4D8E-B939-DDFA9C52F562}" srcOrd="3" destOrd="0" parTransId="{3AB7AD48-0683-4A50-87B3-D0AB16A1EEA1}" sibTransId="{E9110A81-8132-4AE4-A913-F015B89B6075}"/>
    <dgm:cxn modelId="{DAAE7BB9-42B7-4A22-83BD-3C74BB2072AD}" type="presOf" srcId="{18712409-28FE-447F-B306-C3143C71CE1F}" destId="{819F216D-AE02-429D-890C-8937C19AF691}" srcOrd="0" destOrd="0" presId="urn:microsoft.com/office/officeart/2005/8/layout/default"/>
    <dgm:cxn modelId="{769EE9DA-FF6A-4884-9F87-C0CF64DE9F90}" srcId="{10B4B41C-62AE-4683-825D-5271220EAF60}" destId="{37DA89F3-7F6C-4081-B5A0-0FC1E3C19720}" srcOrd="5" destOrd="0" parTransId="{124F7938-1DA8-4A22-85D1-D7012998AFA8}" sibTransId="{6E58315A-FD42-47CC-BB5A-E1AF99670836}"/>
    <dgm:cxn modelId="{60D2CEE8-D300-47A7-9F47-BDA43542201D}" srcId="{10B4B41C-62AE-4683-825D-5271220EAF60}" destId="{64C9420B-F792-407E-99AE-BB4628C13411}" srcOrd="2" destOrd="0" parTransId="{7479EB0E-A756-4E9F-BE9F-1648C57A5706}" sibTransId="{079D5F42-DE24-405E-A286-1242AA6D3DEB}"/>
    <dgm:cxn modelId="{B89ADAE8-E503-4AED-9958-CC81B58F2DDC}" srcId="{10B4B41C-62AE-4683-825D-5271220EAF60}" destId="{22EC6799-FDCB-4229-A4F7-9ABFA29C24AF}" srcOrd="4" destOrd="0" parTransId="{843C113C-0ACD-4059-A9E6-8DEE3AD4D13A}" sibTransId="{1524EA1F-7852-42D2-825F-FC6D7CE490AE}"/>
    <dgm:cxn modelId="{952203E9-AB85-4D39-9D42-59FC96DD70F1}" type="presOf" srcId="{37DA89F3-7F6C-4081-B5A0-0FC1E3C19720}" destId="{8CC69989-C43C-4A2B-9730-884D00F46C41}" srcOrd="0" destOrd="0" presId="urn:microsoft.com/office/officeart/2005/8/layout/default"/>
    <dgm:cxn modelId="{D6C88CFB-E2EB-43B7-819A-D5ACE3734991}" type="presOf" srcId="{B7AE9965-D82F-44D3-AAA4-12D436DEDBD1}" destId="{3C76E17C-C8A6-448D-AEBD-B2516D9F8064}" srcOrd="0" destOrd="0" presId="urn:microsoft.com/office/officeart/2005/8/layout/default"/>
    <dgm:cxn modelId="{DD5320B7-5560-42B5-BF4C-224C72FC6072}" type="presParOf" srcId="{4A4B27A5-4303-4461-8183-45732BC642C8}" destId="{21806CB4-ED14-4CCB-8233-45999344EAF4}" srcOrd="0" destOrd="0" presId="urn:microsoft.com/office/officeart/2005/8/layout/default"/>
    <dgm:cxn modelId="{152339A5-4378-4192-B860-5A0A889FFB1D}" type="presParOf" srcId="{4A4B27A5-4303-4461-8183-45732BC642C8}" destId="{DAB0B227-9982-43DE-BA6E-644DE0F1DB91}" srcOrd="1" destOrd="0" presId="urn:microsoft.com/office/officeart/2005/8/layout/default"/>
    <dgm:cxn modelId="{2E0B7426-497A-49F0-9DC7-4CCD6FCA33EC}" type="presParOf" srcId="{4A4B27A5-4303-4461-8183-45732BC642C8}" destId="{3C76E17C-C8A6-448D-AEBD-B2516D9F8064}" srcOrd="2" destOrd="0" presId="urn:microsoft.com/office/officeart/2005/8/layout/default"/>
    <dgm:cxn modelId="{3E92D3F0-3F2F-4D2C-A8E2-68CBC83AEFCC}" type="presParOf" srcId="{4A4B27A5-4303-4461-8183-45732BC642C8}" destId="{425CF108-9291-4458-B6FB-012DAC779638}" srcOrd="3" destOrd="0" presId="urn:microsoft.com/office/officeart/2005/8/layout/default"/>
    <dgm:cxn modelId="{2A02A752-6A6F-4A58-9AEC-747391AE71EA}" type="presParOf" srcId="{4A4B27A5-4303-4461-8183-45732BC642C8}" destId="{B4AF9C67-3220-447A-9DC6-45633E158C05}" srcOrd="4" destOrd="0" presId="urn:microsoft.com/office/officeart/2005/8/layout/default"/>
    <dgm:cxn modelId="{84BB75EC-D1B5-4D68-A650-C38F5FC15E69}" type="presParOf" srcId="{4A4B27A5-4303-4461-8183-45732BC642C8}" destId="{8773738D-FC46-427B-8494-AE210840260C}" srcOrd="5" destOrd="0" presId="urn:microsoft.com/office/officeart/2005/8/layout/default"/>
    <dgm:cxn modelId="{CD1030B3-D296-42EE-B1E9-095952940724}" type="presParOf" srcId="{4A4B27A5-4303-4461-8183-45732BC642C8}" destId="{05627485-3E71-40C7-A3A2-1621A42D8014}" srcOrd="6" destOrd="0" presId="urn:microsoft.com/office/officeart/2005/8/layout/default"/>
    <dgm:cxn modelId="{2081CFE2-F772-4D42-A3A6-0D523D12C36B}" type="presParOf" srcId="{4A4B27A5-4303-4461-8183-45732BC642C8}" destId="{315E9245-E0F1-46BD-8DDF-543F26570D8F}" srcOrd="7" destOrd="0" presId="urn:microsoft.com/office/officeart/2005/8/layout/default"/>
    <dgm:cxn modelId="{C9CE0524-5768-478D-94E8-E65586B3A162}" type="presParOf" srcId="{4A4B27A5-4303-4461-8183-45732BC642C8}" destId="{2AAD489E-8B93-4458-9389-1972DEB3767C}" srcOrd="8" destOrd="0" presId="urn:microsoft.com/office/officeart/2005/8/layout/default"/>
    <dgm:cxn modelId="{A5E9D2D4-A86F-42BE-B3C3-E5E6D046545E}" type="presParOf" srcId="{4A4B27A5-4303-4461-8183-45732BC642C8}" destId="{B7804026-0886-4414-86DC-357F5B8468C9}" srcOrd="9" destOrd="0" presId="urn:microsoft.com/office/officeart/2005/8/layout/default"/>
    <dgm:cxn modelId="{DC016A92-56AE-43E1-ACA9-D2FFF742EEB7}" type="presParOf" srcId="{4A4B27A5-4303-4461-8183-45732BC642C8}" destId="{8CC69989-C43C-4A2B-9730-884D00F46C41}" srcOrd="10" destOrd="0" presId="urn:microsoft.com/office/officeart/2005/8/layout/default"/>
    <dgm:cxn modelId="{E09C7A5B-E326-4809-9CB2-82291402F753}" type="presParOf" srcId="{4A4B27A5-4303-4461-8183-45732BC642C8}" destId="{10EDAB8F-AF5C-4C1A-8669-EC4E6A688B6D}" srcOrd="11" destOrd="0" presId="urn:microsoft.com/office/officeart/2005/8/layout/default"/>
    <dgm:cxn modelId="{B35B4CF2-5439-40D9-85BB-7E2A6FFFB518}" type="presParOf" srcId="{4A4B27A5-4303-4461-8183-45732BC642C8}" destId="{819F216D-AE02-429D-890C-8937C19AF691}" srcOrd="12" destOrd="0" presId="urn:microsoft.com/office/officeart/2005/8/layout/default"/>
    <dgm:cxn modelId="{7EE1AA26-3C1E-48EE-BD1F-E12EB1143824}" type="presParOf" srcId="{4A4B27A5-4303-4461-8183-45732BC642C8}" destId="{DB551A7B-84D1-45BE-9AA6-E1450CEF3037}" srcOrd="13" destOrd="0" presId="urn:microsoft.com/office/officeart/2005/8/layout/default"/>
    <dgm:cxn modelId="{527E8B1E-85F9-4914-8142-E322BA3C9464}" type="presParOf" srcId="{4A4B27A5-4303-4461-8183-45732BC642C8}" destId="{AC7992B3-48AD-46E1-B603-A6EBE7447762}" srcOrd="14" destOrd="0" presId="urn:microsoft.com/office/officeart/2005/8/layout/default"/>
    <dgm:cxn modelId="{36576DCC-C4B1-4A43-B728-B586946B0609}" type="presParOf" srcId="{4A4B27A5-4303-4461-8183-45732BC642C8}" destId="{147B242A-5A9D-4839-81E9-5193167AEFD4}" srcOrd="15" destOrd="0" presId="urn:microsoft.com/office/officeart/2005/8/layout/default"/>
    <dgm:cxn modelId="{2BCF8F87-07E2-40F7-A101-D9CA41A1621F}" type="presParOf" srcId="{4A4B27A5-4303-4461-8183-45732BC642C8}" destId="{24F1BCC1-B568-409B-9090-58DDE8F5C270}" srcOrd="16" destOrd="0" presId="urn:microsoft.com/office/officeart/2005/8/layout/default"/>
    <dgm:cxn modelId="{90B2B674-31C9-4C71-B205-BE9A3CC2B26A}" type="presParOf" srcId="{4A4B27A5-4303-4461-8183-45732BC642C8}" destId="{36848709-E8FA-4C55-8075-4BA9401B5BE8}" srcOrd="17" destOrd="0" presId="urn:microsoft.com/office/officeart/2005/8/layout/default"/>
    <dgm:cxn modelId="{B3B294A4-6EA5-46A1-85FF-8EA62164AFBC}" type="presParOf" srcId="{4A4B27A5-4303-4461-8183-45732BC642C8}" destId="{71E4FAE6-AEFC-45DA-9EE5-1046603D4F6B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80A542-36DE-40A6-97F2-B9B40A151B2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C133A79-B5CB-44A2-B529-2F78549C6E3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Involve</a:t>
          </a:r>
          <a:r>
            <a:rPr lang="en-GB">
              <a:latin typeface="Calibri Light" panose="020F0302020204030204"/>
            </a:rPr>
            <a:t> the group</a:t>
          </a:r>
          <a:r>
            <a:rPr lang="en-GB"/>
            <a:t> from the outset</a:t>
          </a:r>
          <a:endParaRPr lang="en-US"/>
        </a:p>
      </dgm:t>
    </dgm:pt>
    <dgm:pt modelId="{3CE08254-674F-45DE-8932-70330014C6D8}" type="parTrans" cxnId="{BF18CD6C-2706-4573-89E6-70C36F7AA94E}">
      <dgm:prSet/>
      <dgm:spPr/>
      <dgm:t>
        <a:bodyPr/>
        <a:lstStyle/>
        <a:p>
          <a:endParaRPr lang="en-US"/>
        </a:p>
      </dgm:t>
    </dgm:pt>
    <dgm:pt modelId="{05332EE7-8E0B-44D4-99C6-6B9189ECF609}" type="sibTrans" cxnId="{BF18CD6C-2706-4573-89E6-70C36F7AA94E}">
      <dgm:prSet/>
      <dgm:spPr/>
      <dgm:t>
        <a:bodyPr/>
        <a:lstStyle/>
        <a:p>
          <a:endParaRPr lang="en-US"/>
        </a:p>
      </dgm:t>
    </dgm:pt>
    <dgm:pt modelId="{E6F78F3B-5A98-4A29-8F5F-DA6DE537A76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Get </a:t>
          </a:r>
          <a:r>
            <a:rPr lang="en-GB">
              <a:latin typeface="Calibri Light" panose="020F0302020204030204"/>
            </a:rPr>
            <a:t>buy in</a:t>
          </a:r>
          <a:r>
            <a:rPr lang="en-GB"/>
            <a:t> </a:t>
          </a:r>
          <a:r>
            <a:rPr lang="en-GB">
              <a:latin typeface="Calibri Light" panose="020F0302020204030204"/>
            </a:rPr>
            <a:t>for </a:t>
          </a:r>
          <a:r>
            <a:rPr lang="en-GB"/>
            <a:t>the project</a:t>
          </a:r>
          <a:endParaRPr lang="en-US"/>
        </a:p>
      </dgm:t>
    </dgm:pt>
    <dgm:pt modelId="{55A17160-2E17-44E3-AA30-616FB799102B}" type="parTrans" cxnId="{91057567-17D5-4359-A707-0DBD88793902}">
      <dgm:prSet/>
      <dgm:spPr/>
      <dgm:t>
        <a:bodyPr/>
        <a:lstStyle/>
        <a:p>
          <a:endParaRPr lang="en-US"/>
        </a:p>
      </dgm:t>
    </dgm:pt>
    <dgm:pt modelId="{D95B5B12-D003-4BA7-93C0-0D80520AA0E2}" type="sibTrans" cxnId="{91057567-17D5-4359-A707-0DBD88793902}">
      <dgm:prSet/>
      <dgm:spPr/>
      <dgm:t>
        <a:bodyPr/>
        <a:lstStyle/>
        <a:p>
          <a:endParaRPr lang="en-US"/>
        </a:p>
      </dgm:t>
    </dgm:pt>
    <dgm:pt modelId="{B7577ECD-A828-4DDE-9885-B395A34C0F7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Follow up on actions/recommendations</a:t>
          </a:r>
          <a:endParaRPr lang="en-US"/>
        </a:p>
      </dgm:t>
    </dgm:pt>
    <dgm:pt modelId="{D582102D-81BA-49F7-B2E5-B3852CEFC529}" type="parTrans" cxnId="{A62DBE2C-63E3-4A53-AA85-E248ECE9B7B1}">
      <dgm:prSet/>
      <dgm:spPr/>
      <dgm:t>
        <a:bodyPr/>
        <a:lstStyle/>
        <a:p>
          <a:endParaRPr lang="en-US"/>
        </a:p>
      </dgm:t>
    </dgm:pt>
    <dgm:pt modelId="{8FEF09B0-707A-4A76-9243-7CC8A9B7F36C}" type="sibTrans" cxnId="{A62DBE2C-63E3-4A53-AA85-E248ECE9B7B1}">
      <dgm:prSet/>
      <dgm:spPr/>
      <dgm:t>
        <a:bodyPr/>
        <a:lstStyle/>
        <a:p>
          <a:endParaRPr lang="en-US"/>
        </a:p>
      </dgm:t>
    </dgm:pt>
    <dgm:pt modelId="{6C05A315-59CC-4F93-80F1-A37F33DCDB4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Feedback on what changes are being made</a:t>
          </a:r>
          <a:endParaRPr lang="en-US"/>
        </a:p>
      </dgm:t>
    </dgm:pt>
    <dgm:pt modelId="{0D578FB9-F7C0-44ED-B5BF-E0BF13987CA2}" type="parTrans" cxnId="{49017493-3B21-4FF2-8CF7-260B941E0ADF}">
      <dgm:prSet/>
      <dgm:spPr/>
      <dgm:t>
        <a:bodyPr/>
        <a:lstStyle/>
        <a:p>
          <a:endParaRPr lang="en-US"/>
        </a:p>
      </dgm:t>
    </dgm:pt>
    <dgm:pt modelId="{72DCBA07-E85E-48FC-9B4A-7999976E1975}" type="sibTrans" cxnId="{49017493-3B21-4FF2-8CF7-260B941E0ADF}">
      <dgm:prSet/>
      <dgm:spPr/>
      <dgm:t>
        <a:bodyPr/>
        <a:lstStyle/>
        <a:p>
          <a:endParaRPr lang="en-US"/>
        </a:p>
      </dgm:t>
    </dgm:pt>
    <dgm:pt modelId="{09148598-736C-4E0B-9616-2BDD342C731D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Calibri Light" panose="020F0302020204030204"/>
            </a:rPr>
            <a:t>Provide regular updates and contact points for the project</a:t>
          </a:r>
        </a:p>
      </dgm:t>
    </dgm:pt>
    <dgm:pt modelId="{5B9C10A6-19C3-46B0-BDA9-194C16B42AB0}" type="parTrans" cxnId="{E2A99580-4BF4-4730-B6EA-B1880449E525}">
      <dgm:prSet/>
      <dgm:spPr/>
    </dgm:pt>
    <dgm:pt modelId="{629B4529-8778-459C-BF7C-3C412517B29A}" type="sibTrans" cxnId="{E2A99580-4BF4-4730-B6EA-B1880449E525}">
      <dgm:prSet/>
      <dgm:spPr/>
      <dgm:t>
        <a:bodyPr/>
        <a:lstStyle/>
        <a:p>
          <a:endParaRPr lang="en-US"/>
        </a:p>
      </dgm:t>
    </dgm:pt>
    <dgm:pt modelId="{89DCFCA6-DB85-4EA3-9648-458387479C2C}" type="pres">
      <dgm:prSet presAssocID="{C280A542-36DE-40A6-97F2-B9B40A151B2A}" presName="root" presStyleCnt="0">
        <dgm:presLayoutVars>
          <dgm:dir/>
          <dgm:resizeHandles val="exact"/>
        </dgm:presLayoutVars>
      </dgm:prSet>
      <dgm:spPr/>
    </dgm:pt>
    <dgm:pt modelId="{648315FB-16B4-4FBC-90A1-1A596AE5346A}" type="pres">
      <dgm:prSet presAssocID="{8C133A79-B5CB-44A2-B529-2F78549C6E34}" presName="compNode" presStyleCnt="0"/>
      <dgm:spPr/>
    </dgm:pt>
    <dgm:pt modelId="{7C0122FF-EDE7-48B4-8D66-5BE42C2F8629}" type="pres">
      <dgm:prSet presAssocID="{8C133A79-B5CB-44A2-B529-2F78549C6E34}" presName="bgRect" presStyleLbl="bgShp" presStyleIdx="0" presStyleCnt="5"/>
      <dgm:spPr/>
    </dgm:pt>
    <dgm:pt modelId="{43DD840E-67BD-4576-937F-DECD12766B4E}" type="pres">
      <dgm:prSet presAssocID="{8C133A79-B5CB-44A2-B529-2F78549C6E3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892F1379-C63F-451F-ABCC-4F99F1DF9CC7}" type="pres">
      <dgm:prSet presAssocID="{8C133A79-B5CB-44A2-B529-2F78549C6E34}" presName="spaceRect" presStyleCnt="0"/>
      <dgm:spPr/>
    </dgm:pt>
    <dgm:pt modelId="{C93FF550-C1EE-4C62-8F1C-0D13A49EFB9D}" type="pres">
      <dgm:prSet presAssocID="{8C133A79-B5CB-44A2-B529-2F78549C6E34}" presName="parTx" presStyleLbl="revTx" presStyleIdx="0" presStyleCnt="5">
        <dgm:presLayoutVars>
          <dgm:chMax val="0"/>
          <dgm:chPref val="0"/>
        </dgm:presLayoutVars>
      </dgm:prSet>
      <dgm:spPr/>
    </dgm:pt>
    <dgm:pt modelId="{6FF09A2E-BDB9-4FC1-AFA1-C50D24CC6D20}" type="pres">
      <dgm:prSet presAssocID="{05332EE7-8E0B-44D4-99C6-6B9189ECF609}" presName="sibTrans" presStyleCnt="0"/>
      <dgm:spPr/>
    </dgm:pt>
    <dgm:pt modelId="{1FA3B636-B08A-4D87-91B8-D276255F5008}" type="pres">
      <dgm:prSet presAssocID="{E6F78F3B-5A98-4A29-8F5F-DA6DE537A765}" presName="compNode" presStyleCnt="0"/>
      <dgm:spPr/>
    </dgm:pt>
    <dgm:pt modelId="{57109554-0617-463F-B177-E6EB321A8716}" type="pres">
      <dgm:prSet presAssocID="{E6F78F3B-5A98-4A29-8F5F-DA6DE537A765}" presName="bgRect" presStyleLbl="bgShp" presStyleIdx="1" presStyleCnt="5"/>
      <dgm:spPr/>
    </dgm:pt>
    <dgm:pt modelId="{C54B8E60-266F-4507-A7BC-0D28A431357D}" type="pres">
      <dgm:prSet presAssocID="{E6F78F3B-5A98-4A29-8F5F-DA6DE537A76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4B303F3-0739-4E2A-AC37-6117384A7762}" type="pres">
      <dgm:prSet presAssocID="{E6F78F3B-5A98-4A29-8F5F-DA6DE537A765}" presName="spaceRect" presStyleCnt="0"/>
      <dgm:spPr/>
    </dgm:pt>
    <dgm:pt modelId="{21937AAC-37D5-4BE9-B807-69A19DDB646A}" type="pres">
      <dgm:prSet presAssocID="{E6F78F3B-5A98-4A29-8F5F-DA6DE537A765}" presName="parTx" presStyleLbl="revTx" presStyleIdx="1" presStyleCnt="5">
        <dgm:presLayoutVars>
          <dgm:chMax val="0"/>
          <dgm:chPref val="0"/>
        </dgm:presLayoutVars>
      </dgm:prSet>
      <dgm:spPr/>
    </dgm:pt>
    <dgm:pt modelId="{441E243C-5A43-4B50-85F4-BC28EDA0FB89}" type="pres">
      <dgm:prSet presAssocID="{D95B5B12-D003-4BA7-93C0-0D80520AA0E2}" presName="sibTrans" presStyleCnt="0"/>
      <dgm:spPr/>
    </dgm:pt>
    <dgm:pt modelId="{0AAEA94C-F566-4922-ACCC-AB44075F186D}" type="pres">
      <dgm:prSet presAssocID="{B7577ECD-A828-4DDE-9885-B395A34C0F75}" presName="compNode" presStyleCnt="0"/>
      <dgm:spPr/>
    </dgm:pt>
    <dgm:pt modelId="{9B226069-4FE9-4883-B14D-18B610432041}" type="pres">
      <dgm:prSet presAssocID="{B7577ECD-A828-4DDE-9885-B395A34C0F75}" presName="bgRect" presStyleLbl="bgShp" presStyleIdx="2" presStyleCnt="5"/>
      <dgm:spPr/>
    </dgm:pt>
    <dgm:pt modelId="{A9E8DC7F-0996-4545-9855-D90A05929C54}" type="pres">
      <dgm:prSet presAssocID="{B7577ECD-A828-4DDE-9885-B395A34C0F7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prints"/>
        </a:ext>
      </dgm:extLst>
    </dgm:pt>
    <dgm:pt modelId="{39EAAD8C-CFBF-4F24-BF2D-B4E817409B76}" type="pres">
      <dgm:prSet presAssocID="{B7577ECD-A828-4DDE-9885-B395A34C0F75}" presName="spaceRect" presStyleCnt="0"/>
      <dgm:spPr/>
    </dgm:pt>
    <dgm:pt modelId="{9AE438B9-8B66-42D8-A446-B7FF84E268FF}" type="pres">
      <dgm:prSet presAssocID="{B7577ECD-A828-4DDE-9885-B395A34C0F75}" presName="parTx" presStyleLbl="revTx" presStyleIdx="2" presStyleCnt="5">
        <dgm:presLayoutVars>
          <dgm:chMax val="0"/>
          <dgm:chPref val="0"/>
        </dgm:presLayoutVars>
      </dgm:prSet>
      <dgm:spPr/>
    </dgm:pt>
    <dgm:pt modelId="{9AB3490E-8006-466D-AD35-F9DC666CAFBC}" type="pres">
      <dgm:prSet presAssocID="{8FEF09B0-707A-4A76-9243-7CC8A9B7F36C}" presName="sibTrans" presStyleCnt="0"/>
      <dgm:spPr/>
    </dgm:pt>
    <dgm:pt modelId="{96B40D0A-C42E-4D05-9C9E-323BF370BD6D}" type="pres">
      <dgm:prSet presAssocID="{6C05A315-59CC-4F93-80F1-A37F33DCDB4F}" presName="compNode" presStyleCnt="0"/>
      <dgm:spPr/>
    </dgm:pt>
    <dgm:pt modelId="{66AB078A-E212-456D-AEEF-B96A25BDBC27}" type="pres">
      <dgm:prSet presAssocID="{6C05A315-59CC-4F93-80F1-A37F33DCDB4F}" presName="bgRect" presStyleLbl="bgShp" presStyleIdx="3" presStyleCnt="5"/>
      <dgm:spPr/>
    </dgm:pt>
    <dgm:pt modelId="{F5FEC279-7E6C-4F2D-920D-4FAD14E965F7}" type="pres">
      <dgm:prSet presAssocID="{6C05A315-59CC-4F93-80F1-A37F33DCDB4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3968332-95BB-4418-BD17-57A0922E258B}" type="pres">
      <dgm:prSet presAssocID="{6C05A315-59CC-4F93-80F1-A37F33DCDB4F}" presName="spaceRect" presStyleCnt="0"/>
      <dgm:spPr/>
    </dgm:pt>
    <dgm:pt modelId="{FD2D5737-8790-400A-BD1C-D6821EFA9DA4}" type="pres">
      <dgm:prSet presAssocID="{6C05A315-59CC-4F93-80F1-A37F33DCDB4F}" presName="parTx" presStyleLbl="revTx" presStyleIdx="3" presStyleCnt="5">
        <dgm:presLayoutVars>
          <dgm:chMax val="0"/>
          <dgm:chPref val="0"/>
        </dgm:presLayoutVars>
      </dgm:prSet>
      <dgm:spPr/>
    </dgm:pt>
    <dgm:pt modelId="{A7933C33-1622-4A2C-9DB1-ACA7C65CCE11}" type="pres">
      <dgm:prSet presAssocID="{72DCBA07-E85E-48FC-9B4A-7999976E1975}" presName="sibTrans" presStyleCnt="0"/>
      <dgm:spPr/>
    </dgm:pt>
    <dgm:pt modelId="{FDD950FF-74D8-47ED-9ECE-2523CC7D0379}" type="pres">
      <dgm:prSet presAssocID="{09148598-736C-4E0B-9616-2BDD342C731D}" presName="compNode" presStyleCnt="0"/>
      <dgm:spPr/>
    </dgm:pt>
    <dgm:pt modelId="{D6851721-A1D4-4C9B-880B-9D1D086FDE07}" type="pres">
      <dgm:prSet presAssocID="{09148598-736C-4E0B-9616-2BDD342C731D}" presName="bgRect" presStyleLbl="bgShp" presStyleIdx="4" presStyleCnt="5"/>
      <dgm:spPr/>
    </dgm:pt>
    <dgm:pt modelId="{2F4208BF-B9F0-407D-8A30-9E633C289710}" type="pres">
      <dgm:prSet presAssocID="{09148598-736C-4E0B-9616-2BDD342C731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FAC59BE1-17AD-4DCA-86F4-763FFA667FB0}" type="pres">
      <dgm:prSet presAssocID="{09148598-736C-4E0B-9616-2BDD342C731D}" presName="spaceRect" presStyleCnt="0"/>
      <dgm:spPr/>
    </dgm:pt>
    <dgm:pt modelId="{4EE4D534-F09D-4A5B-A83C-E1A74520C478}" type="pres">
      <dgm:prSet presAssocID="{09148598-736C-4E0B-9616-2BDD342C731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B13E61D-E82A-4519-9466-1F3ACE885D84}" type="presOf" srcId="{09148598-736C-4E0B-9616-2BDD342C731D}" destId="{4EE4D534-F09D-4A5B-A83C-E1A74520C478}" srcOrd="0" destOrd="0" presId="urn:microsoft.com/office/officeart/2018/2/layout/IconVerticalSolidList"/>
    <dgm:cxn modelId="{A62DBE2C-63E3-4A53-AA85-E248ECE9B7B1}" srcId="{C280A542-36DE-40A6-97F2-B9B40A151B2A}" destId="{B7577ECD-A828-4DDE-9885-B395A34C0F75}" srcOrd="2" destOrd="0" parTransId="{D582102D-81BA-49F7-B2E5-B3852CEFC529}" sibTransId="{8FEF09B0-707A-4A76-9243-7CC8A9B7F36C}"/>
    <dgm:cxn modelId="{53C65D44-7506-451A-A28D-F2E78BC5F825}" type="presOf" srcId="{C280A542-36DE-40A6-97F2-B9B40A151B2A}" destId="{89DCFCA6-DB85-4EA3-9648-458387479C2C}" srcOrd="0" destOrd="0" presId="urn:microsoft.com/office/officeart/2018/2/layout/IconVerticalSolidList"/>
    <dgm:cxn modelId="{91057567-17D5-4359-A707-0DBD88793902}" srcId="{C280A542-36DE-40A6-97F2-B9B40A151B2A}" destId="{E6F78F3B-5A98-4A29-8F5F-DA6DE537A765}" srcOrd="1" destOrd="0" parTransId="{55A17160-2E17-44E3-AA30-616FB799102B}" sibTransId="{D95B5B12-D003-4BA7-93C0-0D80520AA0E2}"/>
    <dgm:cxn modelId="{F7851A6A-8CDC-4744-8A92-17EB618483BA}" type="presOf" srcId="{6C05A315-59CC-4F93-80F1-A37F33DCDB4F}" destId="{FD2D5737-8790-400A-BD1C-D6821EFA9DA4}" srcOrd="0" destOrd="0" presId="urn:microsoft.com/office/officeart/2018/2/layout/IconVerticalSolidList"/>
    <dgm:cxn modelId="{BF18CD6C-2706-4573-89E6-70C36F7AA94E}" srcId="{C280A542-36DE-40A6-97F2-B9B40A151B2A}" destId="{8C133A79-B5CB-44A2-B529-2F78549C6E34}" srcOrd="0" destOrd="0" parTransId="{3CE08254-674F-45DE-8932-70330014C6D8}" sibTransId="{05332EE7-8E0B-44D4-99C6-6B9189ECF609}"/>
    <dgm:cxn modelId="{901EAA73-7A53-4457-AEF5-E7834BACFB0E}" type="presOf" srcId="{E6F78F3B-5A98-4A29-8F5F-DA6DE537A765}" destId="{21937AAC-37D5-4BE9-B807-69A19DDB646A}" srcOrd="0" destOrd="0" presId="urn:microsoft.com/office/officeart/2018/2/layout/IconVerticalSolidList"/>
    <dgm:cxn modelId="{E2A99580-4BF4-4730-B6EA-B1880449E525}" srcId="{C280A542-36DE-40A6-97F2-B9B40A151B2A}" destId="{09148598-736C-4E0B-9616-2BDD342C731D}" srcOrd="4" destOrd="0" parTransId="{5B9C10A6-19C3-46B0-BDA9-194C16B42AB0}" sibTransId="{629B4529-8778-459C-BF7C-3C412517B29A}"/>
    <dgm:cxn modelId="{49017493-3B21-4FF2-8CF7-260B941E0ADF}" srcId="{C280A542-36DE-40A6-97F2-B9B40A151B2A}" destId="{6C05A315-59CC-4F93-80F1-A37F33DCDB4F}" srcOrd="3" destOrd="0" parTransId="{0D578FB9-F7C0-44ED-B5BF-E0BF13987CA2}" sibTransId="{72DCBA07-E85E-48FC-9B4A-7999976E1975}"/>
    <dgm:cxn modelId="{CEE883B8-5CB3-4A9E-AE62-B9F43D4D3F34}" type="presOf" srcId="{8C133A79-B5CB-44A2-B529-2F78549C6E34}" destId="{C93FF550-C1EE-4C62-8F1C-0D13A49EFB9D}" srcOrd="0" destOrd="0" presId="urn:microsoft.com/office/officeart/2018/2/layout/IconVerticalSolidList"/>
    <dgm:cxn modelId="{789C6DF5-BBB1-4F99-8AD4-A719E10C9C8D}" type="presOf" srcId="{B7577ECD-A828-4DDE-9885-B395A34C0F75}" destId="{9AE438B9-8B66-42D8-A446-B7FF84E268FF}" srcOrd="0" destOrd="0" presId="urn:microsoft.com/office/officeart/2018/2/layout/IconVerticalSolidList"/>
    <dgm:cxn modelId="{96CD8A96-AAEB-4E5D-B60D-0B5AFA1AA42A}" type="presParOf" srcId="{89DCFCA6-DB85-4EA3-9648-458387479C2C}" destId="{648315FB-16B4-4FBC-90A1-1A596AE5346A}" srcOrd="0" destOrd="0" presId="urn:microsoft.com/office/officeart/2018/2/layout/IconVerticalSolidList"/>
    <dgm:cxn modelId="{086B0627-E97B-4432-B5C2-E50DF2D28FA7}" type="presParOf" srcId="{648315FB-16B4-4FBC-90A1-1A596AE5346A}" destId="{7C0122FF-EDE7-48B4-8D66-5BE42C2F8629}" srcOrd="0" destOrd="0" presId="urn:microsoft.com/office/officeart/2018/2/layout/IconVerticalSolidList"/>
    <dgm:cxn modelId="{7B825106-E40C-4244-81BA-1D9202E013E3}" type="presParOf" srcId="{648315FB-16B4-4FBC-90A1-1A596AE5346A}" destId="{43DD840E-67BD-4576-937F-DECD12766B4E}" srcOrd="1" destOrd="0" presId="urn:microsoft.com/office/officeart/2018/2/layout/IconVerticalSolidList"/>
    <dgm:cxn modelId="{CC2D61DF-03C2-4297-9AAE-88AC470035E6}" type="presParOf" srcId="{648315FB-16B4-4FBC-90A1-1A596AE5346A}" destId="{892F1379-C63F-451F-ABCC-4F99F1DF9CC7}" srcOrd="2" destOrd="0" presId="urn:microsoft.com/office/officeart/2018/2/layout/IconVerticalSolidList"/>
    <dgm:cxn modelId="{1570BD2B-C916-4EC6-A6E5-C027F8DBB58C}" type="presParOf" srcId="{648315FB-16B4-4FBC-90A1-1A596AE5346A}" destId="{C93FF550-C1EE-4C62-8F1C-0D13A49EFB9D}" srcOrd="3" destOrd="0" presId="urn:microsoft.com/office/officeart/2018/2/layout/IconVerticalSolidList"/>
    <dgm:cxn modelId="{F1FC73E3-545E-432B-BD97-BE46B67FE1A1}" type="presParOf" srcId="{89DCFCA6-DB85-4EA3-9648-458387479C2C}" destId="{6FF09A2E-BDB9-4FC1-AFA1-C50D24CC6D20}" srcOrd="1" destOrd="0" presId="urn:microsoft.com/office/officeart/2018/2/layout/IconVerticalSolidList"/>
    <dgm:cxn modelId="{ECB22FE3-C959-41A7-ABEE-2A4065B24190}" type="presParOf" srcId="{89DCFCA6-DB85-4EA3-9648-458387479C2C}" destId="{1FA3B636-B08A-4D87-91B8-D276255F5008}" srcOrd="2" destOrd="0" presId="urn:microsoft.com/office/officeart/2018/2/layout/IconVerticalSolidList"/>
    <dgm:cxn modelId="{2F80C366-4119-4D45-A3C1-8969343BDE03}" type="presParOf" srcId="{1FA3B636-B08A-4D87-91B8-D276255F5008}" destId="{57109554-0617-463F-B177-E6EB321A8716}" srcOrd="0" destOrd="0" presId="urn:microsoft.com/office/officeart/2018/2/layout/IconVerticalSolidList"/>
    <dgm:cxn modelId="{D93BD106-0C4B-4417-B61E-F7CB5EF1641D}" type="presParOf" srcId="{1FA3B636-B08A-4D87-91B8-D276255F5008}" destId="{C54B8E60-266F-4507-A7BC-0D28A431357D}" srcOrd="1" destOrd="0" presId="urn:microsoft.com/office/officeart/2018/2/layout/IconVerticalSolidList"/>
    <dgm:cxn modelId="{C8A9D72C-4D40-4D40-B091-D15A2D05E121}" type="presParOf" srcId="{1FA3B636-B08A-4D87-91B8-D276255F5008}" destId="{74B303F3-0739-4E2A-AC37-6117384A7762}" srcOrd="2" destOrd="0" presId="urn:microsoft.com/office/officeart/2018/2/layout/IconVerticalSolidList"/>
    <dgm:cxn modelId="{D33CEE53-0F6A-47AC-A8E5-2CA5B7C60305}" type="presParOf" srcId="{1FA3B636-B08A-4D87-91B8-D276255F5008}" destId="{21937AAC-37D5-4BE9-B807-69A19DDB646A}" srcOrd="3" destOrd="0" presId="urn:microsoft.com/office/officeart/2018/2/layout/IconVerticalSolidList"/>
    <dgm:cxn modelId="{C6FC1182-368D-4848-9E68-C4F5DA57490E}" type="presParOf" srcId="{89DCFCA6-DB85-4EA3-9648-458387479C2C}" destId="{441E243C-5A43-4B50-85F4-BC28EDA0FB89}" srcOrd="3" destOrd="0" presId="urn:microsoft.com/office/officeart/2018/2/layout/IconVerticalSolidList"/>
    <dgm:cxn modelId="{9F51E0D2-4BB8-4746-A79E-E71D515E6DFF}" type="presParOf" srcId="{89DCFCA6-DB85-4EA3-9648-458387479C2C}" destId="{0AAEA94C-F566-4922-ACCC-AB44075F186D}" srcOrd="4" destOrd="0" presId="urn:microsoft.com/office/officeart/2018/2/layout/IconVerticalSolidList"/>
    <dgm:cxn modelId="{5EC6FA12-2ADF-40C8-8219-67AB83463E75}" type="presParOf" srcId="{0AAEA94C-F566-4922-ACCC-AB44075F186D}" destId="{9B226069-4FE9-4883-B14D-18B610432041}" srcOrd="0" destOrd="0" presId="urn:microsoft.com/office/officeart/2018/2/layout/IconVerticalSolidList"/>
    <dgm:cxn modelId="{C398739A-1604-4FED-8E72-7C6EAC37692E}" type="presParOf" srcId="{0AAEA94C-F566-4922-ACCC-AB44075F186D}" destId="{A9E8DC7F-0996-4545-9855-D90A05929C54}" srcOrd="1" destOrd="0" presId="urn:microsoft.com/office/officeart/2018/2/layout/IconVerticalSolidList"/>
    <dgm:cxn modelId="{FE4A5D3F-4233-4EAD-84C9-DF4131F44F81}" type="presParOf" srcId="{0AAEA94C-F566-4922-ACCC-AB44075F186D}" destId="{39EAAD8C-CFBF-4F24-BF2D-B4E817409B76}" srcOrd="2" destOrd="0" presId="urn:microsoft.com/office/officeart/2018/2/layout/IconVerticalSolidList"/>
    <dgm:cxn modelId="{AF122C2E-34CC-42FC-9A65-D7D9DEA277F3}" type="presParOf" srcId="{0AAEA94C-F566-4922-ACCC-AB44075F186D}" destId="{9AE438B9-8B66-42D8-A446-B7FF84E268FF}" srcOrd="3" destOrd="0" presId="urn:microsoft.com/office/officeart/2018/2/layout/IconVerticalSolidList"/>
    <dgm:cxn modelId="{B4F3DE4B-1C6E-48EB-8A41-F9FC02492B74}" type="presParOf" srcId="{89DCFCA6-DB85-4EA3-9648-458387479C2C}" destId="{9AB3490E-8006-466D-AD35-F9DC666CAFBC}" srcOrd="5" destOrd="0" presId="urn:microsoft.com/office/officeart/2018/2/layout/IconVerticalSolidList"/>
    <dgm:cxn modelId="{C29FD00F-3183-4F75-9AFA-8B74B5A3959B}" type="presParOf" srcId="{89DCFCA6-DB85-4EA3-9648-458387479C2C}" destId="{96B40D0A-C42E-4D05-9C9E-323BF370BD6D}" srcOrd="6" destOrd="0" presId="urn:microsoft.com/office/officeart/2018/2/layout/IconVerticalSolidList"/>
    <dgm:cxn modelId="{2D2A78B2-C231-4259-9D00-CE5A030F06DA}" type="presParOf" srcId="{96B40D0A-C42E-4D05-9C9E-323BF370BD6D}" destId="{66AB078A-E212-456D-AEEF-B96A25BDBC27}" srcOrd="0" destOrd="0" presId="urn:microsoft.com/office/officeart/2018/2/layout/IconVerticalSolidList"/>
    <dgm:cxn modelId="{6C47D377-87D8-4163-9942-43EB6D4DBF97}" type="presParOf" srcId="{96B40D0A-C42E-4D05-9C9E-323BF370BD6D}" destId="{F5FEC279-7E6C-4F2D-920D-4FAD14E965F7}" srcOrd="1" destOrd="0" presId="urn:microsoft.com/office/officeart/2018/2/layout/IconVerticalSolidList"/>
    <dgm:cxn modelId="{8F0261AE-EF38-4D86-8A33-896585C6C5BE}" type="presParOf" srcId="{96B40D0A-C42E-4D05-9C9E-323BF370BD6D}" destId="{C3968332-95BB-4418-BD17-57A0922E258B}" srcOrd="2" destOrd="0" presId="urn:microsoft.com/office/officeart/2018/2/layout/IconVerticalSolidList"/>
    <dgm:cxn modelId="{02A33AC2-6C74-45A5-8582-64F558D67FEC}" type="presParOf" srcId="{96B40D0A-C42E-4D05-9C9E-323BF370BD6D}" destId="{FD2D5737-8790-400A-BD1C-D6821EFA9DA4}" srcOrd="3" destOrd="0" presId="urn:microsoft.com/office/officeart/2018/2/layout/IconVerticalSolidList"/>
    <dgm:cxn modelId="{8456E8B9-5105-46A1-8813-9AB2875E715A}" type="presParOf" srcId="{89DCFCA6-DB85-4EA3-9648-458387479C2C}" destId="{A7933C33-1622-4A2C-9DB1-ACA7C65CCE11}" srcOrd="7" destOrd="0" presId="urn:microsoft.com/office/officeart/2018/2/layout/IconVerticalSolidList"/>
    <dgm:cxn modelId="{9C5A71F8-ED4C-4DF3-95B2-9C53F37572C4}" type="presParOf" srcId="{89DCFCA6-DB85-4EA3-9648-458387479C2C}" destId="{FDD950FF-74D8-47ED-9ECE-2523CC7D0379}" srcOrd="8" destOrd="0" presId="urn:microsoft.com/office/officeart/2018/2/layout/IconVerticalSolidList"/>
    <dgm:cxn modelId="{131316F3-F3FC-4AA5-864A-4453798BC046}" type="presParOf" srcId="{FDD950FF-74D8-47ED-9ECE-2523CC7D0379}" destId="{D6851721-A1D4-4C9B-880B-9D1D086FDE07}" srcOrd="0" destOrd="0" presId="urn:microsoft.com/office/officeart/2018/2/layout/IconVerticalSolidList"/>
    <dgm:cxn modelId="{9A108B32-A940-4B26-98E6-17EFB5E6171A}" type="presParOf" srcId="{FDD950FF-74D8-47ED-9ECE-2523CC7D0379}" destId="{2F4208BF-B9F0-407D-8A30-9E633C289710}" srcOrd="1" destOrd="0" presId="urn:microsoft.com/office/officeart/2018/2/layout/IconVerticalSolidList"/>
    <dgm:cxn modelId="{A1B6F714-FDE1-40CA-8962-0E5E61E433E4}" type="presParOf" srcId="{FDD950FF-74D8-47ED-9ECE-2523CC7D0379}" destId="{FAC59BE1-17AD-4DCA-86F4-763FFA667FB0}" srcOrd="2" destOrd="0" presId="urn:microsoft.com/office/officeart/2018/2/layout/IconVerticalSolidList"/>
    <dgm:cxn modelId="{44660EBC-04B6-4B3C-BFD3-54CE268DBC61}" type="presParOf" srcId="{FDD950FF-74D8-47ED-9ECE-2523CC7D0379}" destId="{4EE4D534-F09D-4A5B-A83C-E1A74520C47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06CB4-ED14-4CCB-8233-45999344EAF4}">
      <dsp:nvSpPr>
        <dsp:cNvPr id="0" name=""/>
        <dsp:cNvSpPr/>
      </dsp:nvSpPr>
      <dsp:spPr>
        <a:xfrm>
          <a:off x="3735" y="530214"/>
          <a:ext cx="2022288" cy="12133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Helped to think about impact of work on those </a:t>
          </a:r>
          <a:r>
            <a:rPr lang="en-GB" sz="1500" kern="1200">
              <a:latin typeface="Calibri Light" panose="020F0302020204030204"/>
            </a:rPr>
            <a:t>living with</a:t>
          </a:r>
          <a:r>
            <a:rPr lang="en-GB" sz="1500" kern="1200"/>
            <a:t> dementia</a:t>
          </a:r>
          <a:endParaRPr lang="en-US" sz="1500" kern="1200"/>
        </a:p>
      </dsp:txBody>
      <dsp:txXfrm>
        <a:off x="3735" y="530214"/>
        <a:ext cx="2022288" cy="1213373"/>
      </dsp:txXfrm>
    </dsp:sp>
    <dsp:sp modelId="{3C76E17C-C8A6-448D-AEBD-B2516D9F8064}">
      <dsp:nvSpPr>
        <dsp:cNvPr id="0" name=""/>
        <dsp:cNvSpPr/>
      </dsp:nvSpPr>
      <dsp:spPr>
        <a:xfrm>
          <a:off x="2228252" y="530214"/>
          <a:ext cx="2022288" cy="1213373"/>
        </a:xfrm>
        <a:prstGeom prst="rect">
          <a:avLst/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Challenged ideas about creativity and play</a:t>
          </a:r>
          <a:endParaRPr lang="en-US" sz="1500" kern="1200"/>
        </a:p>
      </dsp:txBody>
      <dsp:txXfrm>
        <a:off x="2228252" y="530214"/>
        <a:ext cx="2022288" cy="1213373"/>
      </dsp:txXfrm>
    </dsp:sp>
    <dsp:sp modelId="{B4AF9C67-3220-447A-9DC6-45633E158C05}">
      <dsp:nvSpPr>
        <dsp:cNvPr id="0" name=""/>
        <dsp:cNvSpPr/>
      </dsp:nvSpPr>
      <dsp:spPr>
        <a:xfrm>
          <a:off x="4452770" y="530214"/>
          <a:ext cx="2022288" cy="1213373"/>
        </a:xfrm>
        <a:prstGeom prst="rect">
          <a:avLst/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Challenged ideas about arts and the impact on the brain</a:t>
          </a:r>
          <a:endParaRPr lang="en-US" sz="1500" kern="1200"/>
        </a:p>
      </dsp:txBody>
      <dsp:txXfrm>
        <a:off x="4452770" y="530214"/>
        <a:ext cx="2022288" cy="1213373"/>
      </dsp:txXfrm>
    </dsp:sp>
    <dsp:sp modelId="{05627485-3E71-40C7-A3A2-1621A42D8014}">
      <dsp:nvSpPr>
        <dsp:cNvPr id="0" name=""/>
        <dsp:cNvSpPr/>
      </dsp:nvSpPr>
      <dsp:spPr>
        <a:xfrm>
          <a:off x="6677287" y="530214"/>
          <a:ext cx="2022288" cy="121337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Rich discussions</a:t>
          </a:r>
          <a:endParaRPr lang="en-US" sz="1500" kern="1200"/>
        </a:p>
      </dsp:txBody>
      <dsp:txXfrm>
        <a:off x="6677287" y="530214"/>
        <a:ext cx="2022288" cy="1213373"/>
      </dsp:txXfrm>
    </dsp:sp>
    <dsp:sp modelId="{2AAD489E-8B93-4458-9389-1972DEB3767C}">
      <dsp:nvSpPr>
        <dsp:cNvPr id="0" name=""/>
        <dsp:cNvSpPr/>
      </dsp:nvSpPr>
      <dsp:spPr>
        <a:xfrm>
          <a:off x="8901805" y="530214"/>
          <a:ext cx="2022288" cy="1213373"/>
        </a:xfrm>
        <a:prstGeom prst="rect">
          <a:avLst/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Practical solutions: places to advertise, recruitment flyer design, ideas for the workshops</a:t>
          </a:r>
          <a:endParaRPr lang="en-US" sz="1500" kern="1200"/>
        </a:p>
      </dsp:txBody>
      <dsp:txXfrm>
        <a:off x="8901805" y="530214"/>
        <a:ext cx="2022288" cy="1213373"/>
      </dsp:txXfrm>
    </dsp:sp>
    <dsp:sp modelId="{8CC69989-C43C-4A2B-9730-884D00F46C41}">
      <dsp:nvSpPr>
        <dsp:cNvPr id="0" name=""/>
        <dsp:cNvSpPr/>
      </dsp:nvSpPr>
      <dsp:spPr>
        <a:xfrm>
          <a:off x="3735" y="1945816"/>
          <a:ext cx="2022288" cy="1213373"/>
        </a:xfrm>
        <a:prstGeom prst="rect">
          <a:avLst/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Calibri"/>
              <a:cs typeface="Calibri"/>
            </a:rPr>
            <a:t>Developed friendships</a:t>
          </a:r>
          <a:endParaRPr lang="en-US" sz="1500" kern="1200">
            <a:latin typeface="Calibri"/>
            <a:cs typeface="Calibri"/>
          </a:endParaRPr>
        </a:p>
      </dsp:txBody>
      <dsp:txXfrm>
        <a:off x="3735" y="1945816"/>
        <a:ext cx="2022288" cy="1213373"/>
      </dsp:txXfrm>
    </dsp:sp>
    <dsp:sp modelId="{819F216D-AE02-429D-890C-8937C19AF691}">
      <dsp:nvSpPr>
        <dsp:cNvPr id="0" name=""/>
        <dsp:cNvSpPr/>
      </dsp:nvSpPr>
      <dsp:spPr>
        <a:xfrm>
          <a:off x="2228252" y="1945816"/>
          <a:ext cx="2022288" cy="121337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Calibri"/>
              <a:cs typeface="Calibri"/>
            </a:rPr>
            <a:t>Boost when times have been challenging</a:t>
          </a:r>
          <a:endParaRPr lang="en-US" sz="1500" kern="1200">
            <a:latin typeface="Calibri"/>
            <a:cs typeface="Calibri"/>
          </a:endParaRPr>
        </a:p>
      </dsp:txBody>
      <dsp:txXfrm>
        <a:off x="2228252" y="1945816"/>
        <a:ext cx="2022288" cy="1213373"/>
      </dsp:txXfrm>
    </dsp:sp>
    <dsp:sp modelId="{AC7992B3-48AD-46E1-B603-A6EBE7447762}">
      <dsp:nvSpPr>
        <dsp:cNvPr id="0" name=""/>
        <dsp:cNvSpPr/>
      </dsp:nvSpPr>
      <dsp:spPr>
        <a:xfrm>
          <a:off x="4452770" y="1945816"/>
          <a:ext cx="2022288" cy="1213373"/>
        </a:xfrm>
        <a:prstGeom prst="rect">
          <a:avLst/>
        </a:prstGeom>
        <a:solidFill>
          <a:schemeClr val="accent5">
            <a:hueOff val="-5256644"/>
            <a:satOff val="-13548"/>
            <a:lumOff val="-9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Calibri"/>
              <a:cs typeface="Calibri"/>
            </a:rPr>
            <a:t>Unwavering support</a:t>
          </a:r>
          <a:endParaRPr lang="en-US" sz="1500" kern="1200">
            <a:latin typeface="Calibri"/>
            <a:cs typeface="Calibri"/>
          </a:endParaRPr>
        </a:p>
      </dsp:txBody>
      <dsp:txXfrm>
        <a:off x="4452770" y="1945816"/>
        <a:ext cx="2022288" cy="1213373"/>
      </dsp:txXfrm>
    </dsp:sp>
    <dsp:sp modelId="{24F1BCC1-B568-409B-9090-58DDE8F5C270}">
      <dsp:nvSpPr>
        <dsp:cNvPr id="0" name=""/>
        <dsp:cNvSpPr/>
      </dsp:nvSpPr>
      <dsp:spPr>
        <a:xfrm>
          <a:off x="6677287" y="1945816"/>
          <a:ext cx="2022288" cy="1213373"/>
        </a:xfrm>
        <a:prstGeom prst="rect">
          <a:avLst/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Calibri"/>
              <a:cs typeface="Calibri"/>
            </a:rPr>
            <a:t>Encouragement</a:t>
          </a:r>
          <a:endParaRPr lang="en-US" sz="1500" kern="1200">
            <a:latin typeface="Calibri"/>
            <a:cs typeface="Calibri"/>
          </a:endParaRPr>
        </a:p>
      </dsp:txBody>
      <dsp:txXfrm>
        <a:off x="6677287" y="1945816"/>
        <a:ext cx="2022288" cy="1213373"/>
      </dsp:txXfrm>
    </dsp:sp>
    <dsp:sp modelId="{71E4FAE6-AEFC-45DA-9EE5-1046603D4F6B}">
      <dsp:nvSpPr>
        <dsp:cNvPr id="0" name=""/>
        <dsp:cNvSpPr/>
      </dsp:nvSpPr>
      <dsp:spPr>
        <a:xfrm>
          <a:off x="8901805" y="1945816"/>
          <a:ext cx="2022288" cy="121337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Calibri"/>
              <a:cs typeface="Calibri"/>
            </a:rPr>
            <a:t>Enthusiasm</a:t>
          </a:r>
          <a:endParaRPr lang="en-GB" sz="1500" kern="1200"/>
        </a:p>
      </dsp:txBody>
      <dsp:txXfrm>
        <a:off x="8901805" y="1945816"/>
        <a:ext cx="2022288" cy="1213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122FF-EDE7-48B4-8D66-5BE42C2F8629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DD840E-67BD-4576-937F-DECD12766B4E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FF550-C1EE-4C62-8F1C-0D13A49EFB9D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Involve</a:t>
          </a:r>
          <a:r>
            <a:rPr lang="en-GB" sz="1900" kern="1200">
              <a:latin typeface="Calibri Light" panose="020F0302020204030204"/>
            </a:rPr>
            <a:t> the group</a:t>
          </a:r>
          <a:r>
            <a:rPr lang="en-GB" sz="1900" kern="1200"/>
            <a:t> from the outset</a:t>
          </a:r>
          <a:endParaRPr lang="en-US" sz="1900" kern="1200"/>
        </a:p>
      </dsp:txBody>
      <dsp:txXfrm>
        <a:off x="1074268" y="4366"/>
        <a:ext cx="5170996" cy="930102"/>
      </dsp:txXfrm>
    </dsp:sp>
    <dsp:sp modelId="{57109554-0617-463F-B177-E6EB321A8716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B8E60-266F-4507-A7BC-0D28A431357D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37AAC-37D5-4BE9-B807-69A19DDB646A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Get </a:t>
          </a:r>
          <a:r>
            <a:rPr lang="en-GB" sz="1900" kern="1200">
              <a:latin typeface="Calibri Light" panose="020F0302020204030204"/>
            </a:rPr>
            <a:t>buy in</a:t>
          </a:r>
          <a:r>
            <a:rPr lang="en-GB" sz="1900" kern="1200"/>
            <a:t> </a:t>
          </a:r>
          <a:r>
            <a:rPr lang="en-GB" sz="1900" kern="1200">
              <a:latin typeface="Calibri Light" panose="020F0302020204030204"/>
            </a:rPr>
            <a:t>for </a:t>
          </a:r>
          <a:r>
            <a:rPr lang="en-GB" sz="1900" kern="1200"/>
            <a:t>the project</a:t>
          </a:r>
          <a:endParaRPr lang="en-US" sz="1900" kern="1200"/>
        </a:p>
      </dsp:txBody>
      <dsp:txXfrm>
        <a:off x="1074268" y="1166994"/>
        <a:ext cx="5170996" cy="930102"/>
      </dsp:txXfrm>
    </dsp:sp>
    <dsp:sp modelId="{9B226069-4FE9-4883-B14D-18B610432041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8DC7F-0996-4545-9855-D90A05929C54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438B9-8B66-42D8-A446-B7FF84E268FF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Follow up on actions/recommendations</a:t>
          </a:r>
          <a:endParaRPr lang="en-US" sz="1900" kern="1200"/>
        </a:p>
      </dsp:txBody>
      <dsp:txXfrm>
        <a:off x="1074268" y="2329622"/>
        <a:ext cx="5170996" cy="930102"/>
      </dsp:txXfrm>
    </dsp:sp>
    <dsp:sp modelId="{66AB078A-E212-456D-AEEF-B96A25BDBC27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EC279-7E6C-4F2D-920D-4FAD14E965F7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D5737-8790-400A-BD1C-D6821EFA9DA4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Feedback on what changes are being made</a:t>
          </a:r>
          <a:endParaRPr lang="en-US" sz="1900" kern="1200"/>
        </a:p>
      </dsp:txBody>
      <dsp:txXfrm>
        <a:off x="1074268" y="3492250"/>
        <a:ext cx="5170996" cy="930102"/>
      </dsp:txXfrm>
    </dsp:sp>
    <dsp:sp modelId="{D6851721-A1D4-4C9B-880B-9D1D086FDE07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208BF-B9F0-407D-8A30-9E633C289710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4D534-F09D-4A5B-A83C-E1A74520C478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latin typeface="Calibri Light" panose="020F0302020204030204"/>
            </a:rPr>
            <a:t>Provide regular updates and contact points for the project</a:t>
          </a:r>
        </a:p>
      </dsp:txBody>
      <dsp:txXfrm>
        <a:off x="1074268" y="4654878"/>
        <a:ext cx="5170996" cy="930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971BD-5D58-43E4-8B9F-66253C8E647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31F2C-CC78-4286-B745-01E5D6819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3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31F2C-CC78-4286-B745-01E5D6819E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66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31F2C-CC78-4286-B745-01E5D6819ED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29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5F48-1409-5334-73DC-809C0E966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C181B-C473-A47F-894D-525F3AC84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A53C0-9078-A23A-B50E-54DE88137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247F8-9533-3B8E-E395-BDD8FD9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27E3-4A6D-D431-3E25-7171C014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9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FBDC1-88FF-E771-F878-7F94062B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E5A4-7D9E-0892-EA25-62945F74A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06D15-5348-7C5F-E555-52BC787D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131C-71ED-3D29-B4E0-8BE45143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683DC-4367-B9DA-7D96-B5CDC33E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0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511B83-583B-FBAB-FB2B-5C87E2F58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92CE3-06A7-0E5D-F0E0-D19E98708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2A3D9-9E61-E901-8BFB-E8E3AC24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DCAE-6443-42C3-9C19-F95985500186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36AE-1FB1-FDAF-E89A-A2B795F76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10BE5-BC82-86EF-D912-3DC56473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14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46BB-D05A-227C-65A4-AEA4D1F04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08496-CCAE-DFFF-1982-6270AEB14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2536A-AB50-64B5-EFAE-CE005B1E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9D85C-EFBE-6FB7-53C7-42C852B9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430BB-C536-0333-0949-9450CB6C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AD11-D99A-4F60-0B96-CB41AED6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50BB9-D3D7-3ECF-6B50-EFA8EAD5A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44762-D1A6-E0B7-9976-2A3AD14C5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73C3-B243-44D3-809D-EF8FDFBD85D4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6690-4AD2-77BC-5390-E864188D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681C0-9EF2-F063-CF80-F69D96BE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8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3CA4F-7310-4B60-4AA3-6AF888C07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3B19F-0CBA-EB69-191F-5B071359B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51420-9231-4897-BCF8-E270EF991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D5723-A5C5-0C17-58F1-CC7F23380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D3E3-28E2-4380-A113-67698215C5F8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017E0-DE37-5319-4CF7-7488A7FC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502B5-F222-EDA9-6DBF-59D929E4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5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7EBE2-4BB3-E6E1-2A18-DAAB55FF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7DA4D-B21D-9E11-D8A4-FEC01633A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73462-D625-E8E7-4849-F4D014C20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F95CC-BF88-FC3B-58DE-D337B5FD8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0C633-46CD-0006-D74B-EA14551C3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58A77-33F5-BF77-DECA-0AB73254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CB61-04AD-47C9-BF79-2BD8B9CEC07A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C4ED6E-56B4-85C1-4AE3-13BC33FC7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3EEA1-A048-A802-90C6-2DA59A25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3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D972-EF4E-FD50-F570-FF09E7C7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C96641-4AE3-22E5-7DF7-54E1F57AD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8AFF7-5A92-334A-C739-C4357E65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B20D2-6703-C8EC-599D-75CC37F08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1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BF1D1-4F01-4335-2A14-740F0A39F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37E5C-CA74-BB89-4A63-F1399DD0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7132F-C70C-63D7-AFF5-26B0CA80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9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93E90-25CA-848E-C324-EFEDBD537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11ED3-FBBC-ED6D-CD88-CCC717AA2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D8D96-72B8-CBB5-628B-ED3B15D96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C6D76-8EF5-5790-EDA3-70AE3F292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767E-8A14-4E70-91B9-2101CBC4D7BD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3CDF3-BE8B-7BE8-44AC-ABBAD1C95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BE0AB-1F29-778C-B51F-1530AEB4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9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4767-A140-CD9E-D406-1B6157BE6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DB6893-E58E-4261-179B-5120E41410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9EE91-A553-3DB0-58FD-FFAA43F4D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B1DD3-7F7C-B3DE-BFD3-2BBFA529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0C4B-5A4A-45CA-ABEC-10F107160D33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85FD9-D850-367B-B276-4DFE7AF41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57734-B16C-DFF7-9F72-C486A07AD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1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1FCF4F-4103-0BE7-5759-DAE14CE8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F0FB5-BFB9-1A7B-D290-1FE45FF71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DEA7F-40D0-B433-3757-8492987A4C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9806E-8E94-473C-AEE7-BE6F15F85533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EC6D8-FB50-A49F-3DB0-BC9F1E218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02668-33B7-C01F-7F3F-D0583A614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54E6CF5-054F-8279-BCCE-BA532548B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564" y="348865"/>
            <a:ext cx="9718111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b="1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impact of a collaborative approach on the development and delivery of creative workshops for people living with younger onset dementia and their families: Reflections from the consultation team</a:t>
            </a: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8" name="Picture 1">
            <a:extLst>
              <a:ext uri="{FF2B5EF4-FFF2-40B4-BE49-F238E27FC236}">
                <a16:creationId xmlns:a16="http://schemas.microsoft.com/office/drawing/2014/main" id="{D6C1ABD5-C64C-B5F1-056C-19EE41BE0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8" b="21668"/>
          <a:stretch/>
        </p:blipFill>
        <p:spPr>
          <a:xfrm>
            <a:off x="1703578" y="2615979"/>
            <a:ext cx="4313493" cy="368940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EEDD4F6-F8A0-BC0B-B24A-7AB949E49B92}"/>
              </a:ext>
            </a:extLst>
          </p:cNvPr>
          <p:cNvSpPr txBox="1">
            <a:spLocks/>
          </p:cNvSpPr>
          <p:nvPr/>
        </p:nvSpPr>
        <p:spPr>
          <a:xfrm>
            <a:off x="6380682" y="2901316"/>
            <a:ext cx="4495291" cy="290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defTabSz="73152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 team:</a:t>
            </a:r>
          </a:p>
          <a:p>
            <a:pPr marL="182880" indent="0" defTabSz="73152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George Rook</a:t>
            </a:r>
          </a:p>
          <a:p>
            <a:pPr marL="182880" indent="0" defTabSz="73152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Peter Middleton</a:t>
            </a:r>
          </a:p>
          <a:p>
            <a:pPr marL="182880" indent="0" defTabSz="73152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Julia Griffiths</a:t>
            </a:r>
          </a:p>
          <a:p>
            <a:pPr marL="182880" indent="0" defTabSz="73152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Sue Jennings</a:t>
            </a:r>
          </a:p>
          <a:p>
            <a:pPr marL="182880" indent="0" defTabSz="73152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 Clive Holmwood, University of Derby</a:t>
            </a:r>
          </a:p>
          <a:p>
            <a:pPr marL="182880" indent="0" defTabSz="73152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 Gemma Collard-Stokes, University of Derby</a:t>
            </a:r>
          </a:p>
          <a:p>
            <a:pPr marL="182880" indent="0" defTabSz="73152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 Alison Ward, University of Northampton</a:t>
            </a:r>
            <a:endParaRPr lang="en-US" sz="1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B0F32EB-804C-11FE-59AA-7C7518B667F4}"/>
              </a:ext>
            </a:extLst>
          </p:cNvPr>
          <p:cNvSpPr txBox="1">
            <a:spLocks/>
          </p:cNvSpPr>
          <p:nvPr/>
        </p:nvSpPr>
        <p:spPr>
          <a:xfrm>
            <a:off x="6669741" y="5870185"/>
            <a:ext cx="3842621" cy="371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31520">
              <a:spcBef>
                <a:spcPts val="800"/>
              </a:spcBef>
            </a:pPr>
            <a:r>
              <a:rPr lang="en-GB" sz="136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Funded by the Arts for Humanities Research Council</a:t>
            </a:r>
            <a:endParaRPr lang="en-GB" sz="1700" dirty="0"/>
          </a:p>
        </p:txBody>
      </p:sp>
      <p:pic>
        <p:nvPicPr>
          <p:cNvPr id="12" name="Picture 11" descr="A circular image of a colorful circle with white text&#10;&#10;Description automatically generated">
            <a:extLst>
              <a:ext uri="{FF2B5EF4-FFF2-40B4-BE49-F238E27FC236}">
                <a16:creationId xmlns:a16="http://schemas.microsoft.com/office/drawing/2014/main" id="{D7A7160E-1145-4364-C7AA-F7F01D673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796" y="2233338"/>
            <a:ext cx="1855918" cy="17336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C30B03-B710-57CC-64E1-055DF728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777" y="6180972"/>
            <a:ext cx="2303227" cy="5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502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76024B02-E9DE-461A-8C2D-5D6D3476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B7B8D-195F-9355-752C-644DC368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928"/>
            <a:ext cx="4572000" cy="7164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What we have done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19BC9-A475-9530-49D2-2BE3B141F4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79313"/>
            <a:ext cx="4572000" cy="45709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/>
              <a:t>Two, 10-weekly </a:t>
            </a:r>
            <a:r>
              <a:rPr lang="en-US" sz="1400" dirty="0" err="1"/>
              <a:t>programmes</a:t>
            </a:r>
            <a:r>
              <a:rPr lang="en-US" sz="1400" dirty="0"/>
              <a:t> in Derby and Leeds, UK</a:t>
            </a:r>
            <a:endParaRPr lang="en-US" sz="1400" dirty="0">
              <a:cs typeface="Calibri"/>
            </a:endParaRPr>
          </a:p>
          <a:p>
            <a:r>
              <a:rPr lang="en-US" sz="1400" dirty="0"/>
              <a:t>Data collection</a:t>
            </a:r>
          </a:p>
          <a:p>
            <a:pPr lvl="1"/>
            <a:r>
              <a:rPr lang="en-US" sz="1400" dirty="0">
                <a:cs typeface="Calibri"/>
              </a:rPr>
              <a:t>Videos of each session</a:t>
            </a:r>
            <a:endParaRPr lang="en-US" sz="1400" dirty="0"/>
          </a:p>
          <a:p>
            <a:pPr lvl="1"/>
            <a:r>
              <a:rPr lang="en-US" sz="1400" dirty="0"/>
              <a:t>Interviews at Baseline, post and 8 month</a:t>
            </a:r>
            <a:endParaRPr lang="en-US" sz="1400" dirty="0">
              <a:solidFill>
                <a:srgbClr val="808080"/>
              </a:solidFill>
              <a:cs typeface="Calibri"/>
            </a:endParaRPr>
          </a:p>
          <a:p>
            <a:pPr lvl="1"/>
            <a:r>
              <a:rPr lang="en-US" sz="1400" dirty="0"/>
              <a:t>Validated measures at Baseline, post intervention, and 8-month post</a:t>
            </a:r>
            <a:endParaRPr lang="en-US" dirty="0"/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000" dirty="0"/>
              <a:t>Positive Psychology Outcome Measure (PPOM &amp; PPOM-C)</a:t>
            </a:r>
            <a:endParaRPr lang="en-US" sz="1000"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000" i="0" dirty="0">
                <a:effectLst/>
              </a:rPr>
              <a:t>Revised Adult Attachment Scale (AAS)</a:t>
            </a:r>
            <a:endParaRPr lang="en-US" sz="1000" i="0">
              <a:effectLst/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000" dirty="0"/>
              <a:t>Quality of Life (DEMQOL &amp; C-DEMQOL) </a:t>
            </a:r>
            <a:endParaRPr lang="en-US" sz="1000">
              <a:cs typeface="Calibri"/>
            </a:endParaRPr>
          </a:p>
          <a:p>
            <a:pPr marL="0"/>
            <a:r>
              <a:rPr lang="en-US" sz="1400" i="0" dirty="0">
                <a:effectLst/>
              </a:rPr>
              <a:t>Developed a Creative Tool Kit alongside our PPI group – tested by the participants of the </a:t>
            </a:r>
            <a:r>
              <a:rPr lang="en-US" sz="1400" i="0" dirty="0" err="1">
                <a:effectLst/>
              </a:rPr>
              <a:t>programme</a:t>
            </a:r>
            <a:r>
              <a:rPr lang="en-US" sz="1400" i="0" dirty="0">
                <a:effectLst/>
              </a:rPr>
              <a:t> (report </a:t>
            </a:r>
            <a:r>
              <a:rPr lang="en-US" sz="1400" dirty="0"/>
              <a:t>experiences</a:t>
            </a:r>
            <a:r>
              <a:rPr lang="en-US" sz="1400" i="0" dirty="0">
                <a:effectLst/>
              </a:rPr>
              <a:t> </a:t>
            </a:r>
            <a:r>
              <a:rPr lang="en-US" sz="1400" dirty="0"/>
              <a:t>at 8</a:t>
            </a:r>
            <a:r>
              <a:rPr lang="en-US" sz="1400" i="0" dirty="0">
                <a:effectLst/>
              </a:rPr>
              <a:t> months)</a:t>
            </a:r>
            <a:endParaRPr lang="en-US" sz="1400" i="0" dirty="0">
              <a:effectLst/>
              <a:cs typeface="Calibri"/>
            </a:endParaRPr>
          </a:p>
          <a:p>
            <a:pPr marL="0"/>
            <a:r>
              <a:rPr lang="en-US" sz="1400" i="0" dirty="0">
                <a:effectLst/>
              </a:rPr>
              <a:t>Talking with theatres about upscaling the project to include training and development of </a:t>
            </a:r>
            <a:r>
              <a:rPr lang="en-US" sz="1400" i="0" err="1">
                <a:effectLst/>
              </a:rPr>
              <a:t>programme</a:t>
            </a:r>
            <a:r>
              <a:rPr lang="en-US" sz="1400" i="0" dirty="0">
                <a:effectLst/>
              </a:rPr>
              <a:t> at a community level and </a:t>
            </a:r>
            <a:r>
              <a:rPr lang="en-US" sz="1400" i="0" err="1">
                <a:effectLst/>
              </a:rPr>
              <a:t>digitalise</a:t>
            </a:r>
            <a:r>
              <a:rPr lang="en-US" sz="1400" i="0" dirty="0">
                <a:effectLst/>
              </a:rPr>
              <a:t> the tool kit to translate more effectively online</a:t>
            </a:r>
            <a:r>
              <a:rPr lang="en-US" sz="1400" dirty="0"/>
              <a:t> i.e.</a:t>
            </a:r>
            <a:r>
              <a:rPr lang="en-US" sz="1400"/>
              <a:t> more widely </a:t>
            </a:r>
            <a:r>
              <a:rPr lang="en-US" sz="1400" i="0">
                <a:effectLst/>
              </a:rPr>
              <a:t>available.</a:t>
            </a:r>
            <a:endParaRPr lang="en-US" sz="1400" i="0">
              <a:effectLst/>
              <a:cs typeface="Calibri"/>
            </a:endParaRPr>
          </a:p>
          <a:p>
            <a:endParaRPr lang="en-US" sz="1100" dirty="0"/>
          </a:p>
        </p:txBody>
      </p:sp>
      <p:pic>
        <p:nvPicPr>
          <p:cNvPr id="10" name="Picture 9" descr="A group of papers on a table&#10;&#10;Description automatically generated">
            <a:extLst>
              <a:ext uri="{FF2B5EF4-FFF2-40B4-BE49-F238E27FC236}">
                <a16:creationId xmlns:a16="http://schemas.microsoft.com/office/drawing/2014/main" id="{062B1554-454F-D85E-2166-58595F1CB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4"/>
          <a:stretch/>
        </p:blipFill>
        <p:spPr>
          <a:xfrm>
            <a:off x="5833402" y="768593"/>
            <a:ext cx="2670048" cy="2156992"/>
          </a:xfrm>
          <a:prstGeom prst="rect">
            <a:avLst/>
          </a:prstGeom>
          <a:noFill/>
        </p:spPr>
      </p:pic>
      <p:pic>
        <p:nvPicPr>
          <p:cNvPr id="20" name="Picture 19" descr="A piece of clay with a few pieces of paper&#10;&#10;Description automatically generated with medium confidence">
            <a:extLst>
              <a:ext uri="{FF2B5EF4-FFF2-40B4-BE49-F238E27FC236}">
                <a16:creationId xmlns:a16="http://schemas.microsoft.com/office/drawing/2014/main" id="{20947B2A-1F28-2685-8F6D-4A1B143FA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46"/>
          <a:stretch/>
        </p:blipFill>
        <p:spPr>
          <a:xfrm rot="5400000" flipH="1">
            <a:off x="9100986" y="511857"/>
            <a:ext cx="1823389" cy="2670048"/>
          </a:xfrm>
          <a:prstGeom prst="rect">
            <a:avLst/>
          </a:prstGeom>
        </p:spPr>
      </p:pic>
      <p:pic>
        <p:nvPicPr>
          <p:cNvPr id="14" name="Picture 13" descr="A person standing in front of a white wall&#10;&#10;Description automatically generated">
            <a:extLst>
              <a:ext uri="{FF2B5EF4-FFF2-40B4-BE49-F238E27FC236}">
                <a16:creationId xmlns:a16="http://schemas.microsoft.com/office/drawing/2014/main" id="{15ADD7BC-37DA-4B14-D83C-1F6B7461F8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929" b="38644"/>
          <a:stretch/>
        </p:blipFill>
        <p:spPr>
          <a:xfrm>
            <a:off x="5833402" y="3527647"/>
            <a:ext cx="2670047" cy="2056292"/>
          </a:xfrm>
          <a:prstGeom prst="rect">
            <a:avLst/>
          </a:prstGeom>
        </p:spPr>
      </p:pic>
      <p:pic>
        <p:nvPicPr>
          <p:cNvPr id="18" name="Picture 17" descr="A group of plastic bags of candy&#10;&#10;Description automatically generated">
            <a:extLst>
              <a:ext uri="{FF2B5EF4-FFF2-40B4-BE49-F238E27FC236}">
                <a16:creationId xmlns:a16="http://schemas.microsoft.com/office/drawing/2014/main" id="{991CE7B3-C925-5036-9127-659B1FF65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8677656" y="3952951"/>
            <a:ext cx="2670048" cy="1201521"/>
          </a:xfrm>
          <a:prstGeom prst="rect">
            <a:avLst/>
          </a:prstGeom>
        </p:spPr>
      </p:pic>
      <p:sp>
        <p:nvSpPr>
          <p:cNvPr id="32" name="Rectangle 26">
            <a:extLst>
              <a:ext uri="{FF2B5EF4-FFF2-40B4-BE49-F238E27FC236}">
                <a16:creationId xmlns:a16="http://schemas.microsoft.com/office/drawing/2014/main" id="{57AF882C-175B-49BE-9BF5-D081F17D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A3090662-CAD4-4A54-9F26-DF4753B5E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AFA5-8B16-77AB-39A4-CF4D54B6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noProof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noProof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26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901D7-1D67-B7F8-9841-F154C662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About the Consultation Group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A8730-EB60-5206-5CEE-4302FB84B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FFFFFF"/>
                </a:solidFill>
              </a:rPr>
              <a:t>Five members: Persons living with dementia, family carers, arts/drama experts and dementia expert</a:t>
            </a:r>
          </a:p>
          <a:p>
            <a:endParaRPr lang="en-GB" sz="2400">
              <a:solidFill>
                <a:srgbClr val="FFFFFF"/>
              </a:solidFill>
            </a:endParaRPr>
          </a:p>
          <a:p>
            <a:r>
              <a:rPr lang="en-GB" sz="2400">
                <a:solidFill>
                  <a:srgbClr val="FFFFFF"/>
                </a:solidFill>
              </a:rPr>
              <a:t>Aim of the group:</a:t>
            </a:r>
          </a:p>
          <a:p>
            <a:pPr marL="0" indent="0">
              <a:buNone/>
            </a:pPr>
            <a:r>
              <a:rPr lang="en-GB" sz="2400">
                <a:solidFill>
                  <a:srgbClr val="FFFFFF"/>
                </a:solidFill>
              </a:rPr>
              <a:t>To provide input and insight to develop and guide the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B8FB2-2642-BCE6-0095-8A9255997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FFFFFF"/>
                </a:solidFill>
              </a:rPr>
              <a:t>Regular meetings (on average every 2 months)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FFFFFF"/>
                </a:solidFill>
              </a:rPr>
              <a:t>Meet on Zoom  (agreed with group on preferred approach)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FFFFFF"/>
                </a:solidFill>
              </a:rPr>
              <a:t>Monthly newsletter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FFFFFF"/>
                </a:solidFill>
              </a:rPr>
              <a:t>Agreed length of meetings with group - 1½hrs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FFFFFF"/>
                </a:solidFill>
              </a:rPr>
              <a:t>Agreed diary invites for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FFFFFF"/>
                </a:solidFill>
              </a:rPr>
              <a:t>Agreed reminders prior to meetings</a:t>
            </a:r>
          </a:p>
          <a:p>
            <a:endParaRPr lang="en-GB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37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80E23-A598-3089-597A-CAE0591C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Reflections from the Consultation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F8F04-5139-4459-6E61-2892A08E45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EFC7C-B4DF-C106-EDE1-7D7EE41A11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4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3D2E2D-57AE-EC50-6B2F-9FADC8CB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Reflections from the Research Team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57921B0-1A2B-0309-0EB7-95F2E8BCC3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560044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4965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33800-0432-B9AF-2C26-900FD0A7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GB" sz="8000"/>
              <a:t>Lessons for future projects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7B75E2-C773-062D-7EFF-712630C2E0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8382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628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d9b2b0-76e1-44bb-9f44-f70bd5014dee">
      <Terms xmlns="http://schemas.microsoft.com/office/infopath/2007/PartnerControls"/>
    </lcf76f155ced4ddcb4097134ff3c332f>
    <TaxCatchAll xmlns="ea70c37a-bea9-44d5-8ead-a8ce2af51c4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31A0D1E113240A053ECF1D78302F7" ma:contentTypeVersion="14" ma:contentTypeDescription="Create a new document." ma:contentTypeScope="" ma:versionID="3dadb8dc49ac94170cec26e77f1aae32">
  <xsd:schema xmlns:xsd="http://www.w3.org/2001/XMLSchema" xmlns:xs="http://www.w3.org/2001/XMLSchema" xmlns:p="http://schemas.microsoft.com/office/2006/metadata/properties" xmlns:ns2="ead9b2b0-76e1-44bb-9f44-f70bd5014dee" xmlns:ns3="ea70c37a-bea9-44d5-8ead-a8ce2af51c48" targetNamespace="http://schemas.microsoft.com/office/2006/metadata/properties" ma:root="true" ma:fieldsID="0c21b128bfdf9251eca1f358ff80e430" ns2:_="" ns3:_="">
    <xsd:import namespace="ead9b2b0-76e1-44bb-9f44-f70bd5014dee"/>
    <xsd:import namespace="ea70c37a-bea9-44d5-8ead-a8ce2af51c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b2b0-76e1-44bb-9f44-f70bd5014d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3b0dfc6-b841-4563-a5f3-1d450d7fb3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0c37a-bea9-44d5-8ead-a8ce2af51c4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36273e0-e7a6-4ef6-8407-c49d12d69a14}" ma:internalName="TaxCatchAll" ma:showField="CatchAllData" ma:web="ea70c37a-bea9-44d5-8ead-a8ce2af51c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F80CB2-B9FF-416A-B240-75CF47EB59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33CC66-7853-4517-AE7A-FC4F77B4BC31}">
  <ds:schemaRefs>
    <ds:schemaRef ds:uri="http://schemas.microsoft.com/office/2006/metadata/properties"/>
    <ds:schemaRef ds:uri="http://schemas.microsoft.com/office/infopath/2007/PartnerControls"/>
    <ds:schemaRef ds:uri="ead9b2b0-76e1-44bb-9f44-f70bd5014dee"/>
    <ds:schemaRef ds:uri="ea70c37a-bea9-44d5-8ead-a8ce2af51c48"/>
  </ds:schemaRefs>
</ds:datastoreItem>
</file>

<file path=customXml/itemProps3.xml><?xml version="1.0" encoding="utf-8"?>
<ds:datastoreItem xmlns:ds="http://schemas.openxmlformats.org/officeDocument/2006/customXml" ds:itemID="{E7B6E43E-5631-400A-A2A7-7675B3BF3C6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412</Words>
  <Application>Microsoft Office PowerPoint</Application>
  <PresentationFormat>Widescreen</PresentationFormat>
  <Paragraphs>50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The impact of a collaborative approach on the development and delivery of creative workshops for people living with younger onset dementia and their families: Reflections from the consultation team</vt:lpstr>
      <vt:lpstr>What we have done so far</vt:lpstr>
      <vt:lpstr>About the Consultation Group</vt:lpstr>
      <vt:lpstr>Reflections from the Consultation Group</vt:lpstr>
      <vt:lpstr>Reflections from the Research Team</vt:lpstr>
      <vt:lpstr>Lessons for future projects</vt:lpstr>
    </vt:vector>
  </TitlesOfParts>
  <Company>University Of Northampton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Ward</dc:creator>
  <cp:lastModifiedBy>Alison Ward</cp:lastModifiedBy>
  <cp:revision>56</cp:revision>
  <dcterms:created xsi:type="dcterms:W3CDTF">2024-01-24T11:44:23Z</dcterms:created>
  <dcterms:modified xsi:type="dcterms:W3CDTF">2024-03-06T11:56:37Z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0x01010028931A0D1E113240A053ECF1D78302F7</vt:lpwstr>
  </property>
  <property fmtid="{D5CDD505-2E9C-101B-9397-08002B2CF9AE}" pid="3" name="MediaServiceImageTags">
    <vt:lpwstr/>
  </property>
</Properties>
</file>