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0" r:id="rId4"/>
    <p:sldId id="259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9C3"/>
    <a:srgbClr val="C6C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4BA0C-090C-48DA-96F3-C8960694EEE3}" v="1" dt="2025-06-12T08:19:24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Marshall" userId="3c704dea-7278-48d8-af25-1aaf7d830bdf" providerId="ADAL" clId="{5684BA0C-090C-48DA-96F3-C8960694EEE3}"/>
    <pc:docChg chg="modSld">
      <pc:chgData name="Alice Marshall" userId="3c704dea-7278-48d8-af25-1aaf7d830bdf" providerId="ADAL" clId="{5684BA0C-090C-48DA-96F3-C8960694EEE3}" dt="2025-06-12T08:19:24.577" v="1"/>
      <pc:docMkLst>
        <pc:docMk/>
      </pc:docMkLst>
      <pc:sldChg chg="modSp mod setBg">
        <pc:chgData name="Alice Marshall" userId="3c704dea-7278-48d8-af25-1aaf7d830bdf" providerId="ADAL" clId="{5684BA0C-090C-48DA-96F3-C8960694EEE3}" dt="2025-06-12T08:19:24.577" v="1"/>
        <pc:sldMkLst>
          <pc:docMk/>
          <pc:sldMk cId="4167549280" sldId="260"/>
        </pc:sldMkLst>
        <pc:picChg chg="mod">
          <ac:chgData name="Alice Marshall" userId="3c704dea-7278-48d8-af25-1aaf7d830bdf" providerId="ADAL" clId="{5684BA0C-090C-48DA-96F3-C8960694EEE3}" dt="2025-06-12T08:19:00.020" v="0" actId="14100"/>
          <ac:picMkLst>
            <pc:docMk/>
            <pc:sldMk cId="4167549280" sldId="260"/>
            <ac:picMk id="5" creationId="{C35B77F0-AE91-3B9F-0689-E4B5288463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45F7-AE7D-C4BC-7F8B-0896EEA9E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116E1-4502-91EE-647F-F1268F4F6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BF87E-9409-9354-4865-B8DDB107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9192-2BE3-31DD-54C2-F1ED5980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A7534-D808-9705-5FBA-08E67211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6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56B6-C423-7237-7889-93E20FB8C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1F21A-2AD3-3BE6-F53C-2DAC8398D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EF9E8-A2AF-8AC3-CE3E-0C7FEB3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74B63-897C-7C19-B895-EC0FDB1F4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FF1F4-238F-9208-69A0-88310067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1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8BDBA0-9097-0E84-6647-6365D14D5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EF062-956A-DAC9-414B-662DD03B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E075D-B5AF-2FFF-6D72-B60A3165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9A934-B6B6-BECB-E3A9-6931E898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6E95-5D45-329D-1F69-2D59CDCE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9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6381-1A69-1C34-3984-369BC2FB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CE1D8-6B3F-D661-4944-895DA1E9E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23DCA-C58A-820A-4EA0-4EEE0117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500B8-09A7-D3B7-8AEB-769544FA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F281-46C8-3A38-3F6F-87694B5A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3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68A7-1F37-260B-6387-D20872AA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14A9D-0E25-E89C-099D-166A3593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1F068-8220-01CA-C9DA-547A7293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7D251-6433-8F49-DA79-6286C7258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49930-9750-A49A-4527-314C7A15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3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D11B-8CC7-37D3-3B2A-BD47359D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3C3BB-2752-C223-ACE8-0193412CD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9149A-CDB1-A000-B918-27FCAF8EF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7FBED-6D12-FE8C-1CC5-4A42BD07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E8A36-98D2-15A9-F13D-C77097C1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45865-4DDE-151B-5F02-CA74D1DE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09FA-019B-5243-3082-90294767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800E9-1E8E-FE83-2C6D-09C3839A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4C183-4C8C-89DB-4E58-C90000E57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A39D7-49E5-7FCB-75FF-481AC8F7D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35A78-2F14-6F6B-2C8C-306D4A0B2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529BA-CF59-7893-D2E2-7AA214D0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7D43EF-F598-49E3-3AC2-E767DAAD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407DF-D70A-48FC-82BE-CD93CE5B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6FF1-2D81-926C-B692-50CE9EA8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57939-6BC0-640C-D9A4-01A38153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02FA9-D236-5851-49B3-D2D6E156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E7C1E-0E8D-F090-F48F-308A6718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58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63F73-C395-DFA4-A62A-99BEEEC6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3E2742-4BFE-FF21-EF42-CB1FBAF0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C070-C885-1A8F-33AA-26DCB7F3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84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0F2-6895-9295-80C2-108CC1FC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E657E-EF24-FE1C-C731-F35E2FA24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03AE9-31E1-1C25-9B5B-41D4114CF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7FAB8-9D25-206D-1761-DA92AE7D5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53066-3431-4EB4-7254-4AEDF1FF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37C62-E833-CCAA-B071-D71BDFF2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10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F0B4-31C2-90BC-0365-3ECE0DBA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BDD97-E4FE-480E-F5DF-F17491EAD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1FABC-1668-6C57-50E7-24836A7F2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6461A-2D41-FE43-AF81-0D488AB0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351B5-6332-1750-8B93-D99CC0DF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8416A-EC34-220F-477F-49AA1767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3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FE9798-A432-EEF0-63AA-BBFC3B8C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02ED-5295-8370-24D3-161DF4F1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7964-F972-E2E5-1C83-E2B1031A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8B3A68-4223-4650-BE2E-08FABBA2D74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2DA72-1CAD-7469-EB0B-3E2FC997D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02FD-4348-40CC-DCC3-00BEEBD9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1xxMxpVHaQ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4002958C-BE54-E154-647D-18E9949D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53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46EDDEF-6F2F-C292-AE6B-38D65E110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48" y="151227"/>
            <a:ext cx="1712303" cy="1031635"/>
          </a:xfrm>
          <a:prstGeom prst="rect">
            <a:avLst/>
          </a:prstGeom>
        </p:spPr>
      </p:pic>
      <p:pic>
        <p:nvPicPr>
          <p:cNvPr id="9" name="Picture 8" descr="A black background with a logo and text&#10;&#10;Description automatically generated">
            <a:extLst>
              <a:ext uri="{FF2B5EF4-FFF2-40B4-BE49-F238E27FC236}">
                <a16:creationId xmlns:a16="http://schemas.microsoft.com/office/drawing/2014/main" id="{3F4A9804-67CE-706B-F866-878B53185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48" y="1182862"/>
            <a:ext cx="6046472" cy="4533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834BFE-F07B-CF7D-D2EF-2BDA5538E5B1}"/>
              </a:ext>
            </a:extLst>
          </p:cNvPr>
          <p:cNvSpPr/>
          <p:nvPr/>
        </p:nvSpPr>
        <p:spPr>
          <a:xfrm>
            <a:off x="1196516" y="5127878"/>
            <a:ext cx="9798965" cy="11764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Composing Grief – The role of original music in addressing parental wellbeing after baby loss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Marshall (Vale) | University of Derby | a.e.a.marshall@derby.ac.uk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Matthew Vale | </a:t>
            </a:r>
            <a:r>
              <a:rPr lang="en-GB" b="1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Illuminos</a:t>
            </a: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| @illuminosvales</a:t>
            </a:r>
          </a:p>
        </p:txBody>
      </p:sp>
    </p:spTree>
    <p:extLst>
      <p:ext uri="{BB962C8B-B14F-4D97-AF65-F5344CB8AC3E}">
        <p14:creationId xmlns:p14="http://schemas.microsoft.com/office/powerpoint/2010/main" val="62958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a person&#10;&#10;AI-generated content may be incorrect.">
            <a:extLst>
              <a:ext uri="{FF2B5EF4-FFF2-40B4-BE49-F238E27FC236}">
                <a16:creationId xmlns:a16="http://schemas.microsoft.com/office/drawing/2014/main" id="{6ACE7282-D981-9485-3AD4-693FD6E2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6" r="1" b="13247"/>
          <a:stretch>
            <a:fillRect/>
          </a:stretch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7" name="Picture 6" descr="A person reaching for a tree&#10;&#10;AI-generated content may be incorrect.">
            <a:extLst>
              <a:ext uri="{FF2B5EF4-FFF2-40B4-BE49-F238E27FC236}">
                <a16:creationId xmlns:a16="http://schemas.microsoft.com/office/drawing/2014/main" id="{FE567C21-6766-14A4-B28B-BE332717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r="-2" b="34697"/>
          <a:stretch>
            <a:fillRect/>
          </a:stretch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6BE6836B-D57B-5BE0-D675-ADA61263E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2388" b="1"/>
          <a:stretch>
            <a:fillRect/>
          </a:stretch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and person with camera&#10;&#10;AI-generated content may be incorrect.">
            <a:extLst>
              <a:ext uri="{FF2B5EF4-FFF2-40B4-BE49-F238E27FC236}">
                <a16:creationId xmlns:a16="http://schemas.microsoft.com/office/drawing/2014/main" id="{78842E57-6E4E-8976-0101-DA6214BFB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1" b="-2"/>
          <a:stretch>
            <a:fillRect/>
          </a:stretch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4030A3D-F45A-A306-0372-1ACFFD603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r="14432" b="-1"/>
          <a:stretch>
            <a:fillRect/>
          </a:stretch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336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eet music with treble and bass clef, and illegible notes">
            <a:extLst>
              <a:ext uri="{FF2B5EF4-FFF2-40B4-BE49-F238E27FC236}">
                <a16:creationId xmlns:a16="http://schemas.microsoft.com/office/drawing/2014/main" id="{C35B77F0-AE91-3B9F-0689-E4B528846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406"/>
            <a:ext cx="12191998" cy="4478594"/>
          </a:xfrm>
          <a:prstGeom prst="rect">
            <a:avLst/>
          </a:prstGeom>
        </p:spPr>
      </p:pic>
      <p:pic>
        <p:nvPicPr>
          <p:cNvPr id="19" name="Picture 18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D50B4D1A-637F-DDAB-A4DF-153A33A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3658" b="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Picture 12" descr="A person standing next to a tree&#10;&#10;AI-generated content may be incorrect.">
            <a:extLst>
              <a:ext uri="{FF2B5EF4-FFF2-40B4-BE49-F238E27FC236}">
                <a16:creationId xmlns:a16="http://schemas.microsoft.com/office/drawing/2014/main" id="{246949EC-7EDD-839D-60CA-515E34ADE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078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2" name="Picture 21" descr="A group of people in red shirts&#10;&#10;AI-generated content may be incorrect.">
            <a:extLst>
              <a:ext uri="{FF2B5EF4-FFF2-40B4-BE49-F238E27FC236}">
                <a16:creationId xmlns:a16="http://schemas.microsoft.com/office/drawing/2014/main" id="{C5900399-7F5C-DA8B-D7C3-370A6CA45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Picture 14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4185A2E4-763D-8E24-B04F-E60EBB1E9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9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24" name="Picture 23" descr="A tree in a field&#10;&#10;AI-generated content may be incorrect.">
            <a:extLst>
              <a:ext uri="{FF2B5EF4-FFF2-40B4-BE49-F238E27FC236}">
                <a16:creationId xmlns:a16="http://schemas.microsoft.com/office/drawing/2014/main" id="{628F9D04-DB25-6594-BFCB-B738C6358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r="8176" b="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7549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ender Steps">
            <a:hlinkClick r:id="" action="ppaction://media"/>
            <a:extLst>
              <a:ext uri="{FF2B5EF4-FFF2-40B4-BE49-F238E27FC236}">
                <a16:creationId xmlns:a16="http://schemas.microsoft.com/office/drawing/2014/main" id="{4F9324F4-011C-EF2D-F1B6-F3FDBA112A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D7184AC0-D91F-60FF-270A-DAC1F0571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7" t="51354" b="30195"/>
          <a:stretch/>
        </p:blipFill>
        <p:spPr>
          <a:xfrm>
            <a:off x="1854918" y="2043262"/>
            <a:ext cx="3786233" cy="1588522"/>
          </a:xfrm>
          <a:prstGeom prst="rect">
            <a:avLst/>
          </a:prstGeom>
        </p:spPr>
      </p:pic>
      <p:pic>
        <p:nvPicPr>
          <p:cNvPr id="7" name="Picture 6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2C037981-CA50-E10F-3688-D3F68569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2"/>
          <a:stretch/>
        </p:blipFill>
        <p:spPr>
          <a:xfrm>
            <a:off x="0" y="3292720"/>
            <a:ext cx="7496070" cy="3536805"/>
          </a:xfrm>
          <a:prstGeom prst="rect">
            <a:avLst/>
          </a:prstGeom>
        </p:spPr>
      </p:pic>
      <p:pic>
        <p:nvPicPr>
          <p:cNvPr id="9" name="Picture 8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B20A7370-E643-F218-DD4D-2BBD11FD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4" r="60580" b="30195"/>
          <a:stretch/>
        </p:blipFill>
        <p:spPr>
          <a:xfrm>
            <a:off x="1958291" y="48640"/>
            <a:ext cx="3281040" cy="2172162"/>
          </a:xfrm>
          <a:prstGeom prst="rect">
            <a:avLst/>
          </a:prstGeom>
        </p:spPr>
      </p:pic>
      <p:pic>
        <p:nvPicPr>
          <p:cNvPr id="11" name="Picture 10" descr="A person standing in the grass by a tree&#10;&#10;Description automatically generated">
            <a:extLst>
              <a:ext uri="{FF2B5EF4-FFF2-40B4-BE49-F238E27FC236}">
                <a16:creationId xmlns:a16="http://schemas.microsoft.com/office/drawing/2014/main" id="{AB1BC39D-AF24-ADC7-6C37-27263AA11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42" y="0"/>
            <a:ext cx="4573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2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45</Words>
  <Application>Microsoft Office PowerPoint</Application>
  <PresentationFormat>Widescreen</PresentationFormat>
  <Paragraphs>3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Derby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Marshall</dc:creator>
  <cp:lastModifiedBy>Alice Marshall</cp:lastModifiedBy>
  <cp:revision>1</cp:revision>
  <dcterms:created xsi:type="dcterms:W3CDTF">2025-06-11T12:58:57Z</dcterms:created>
  <dcterms:modified xsi:type="dcterms:W3CDTF">2025-06-12T08:19:33Z</dcterms:modified>
</cp:coreProperties>
</file>