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Lst>
  <p:notesMasterIdLst>
    <p:notesMasterId r:id="rId18"/>
  </p:notesMasterIdLst>
  <p:handoutMasterIdLst>
    <p:handoutMasterId r:id="rId19"/>
  </p:handoutMasterIdLst>
  <p:sldIdLst>
    <p:sldId id="272" r:id="rId5"/>
    <p:sldId id="257" r:id="rId6"/>
    <p:sldId id="262" r:id="rId7"/>
    <p:sldId id="259" r:id="rId8"/>
    <p:sldId id="275" r:id="rId9"/>
    <p:sldId id="283" r:id="rId10"/>
    <p:sldId id="278" r:id="rId11"/>
    <p:sldId id="280" r:id="rId12"/>
    <p:sldId id="282" r:id="rId13"/>
    <p:sldId id="274" r:id="rId14"/>
    <p:sldId id="284" r:id="rId15"/>
    <p:sldId id="264" r:id="rId16"/>
    <p:sldId id="277" r:id="rId17"/>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86369" autoAdjust="0"/>
  </p:normalViewPr>
  <p:slideViewPr>
    <p:cSldViewPr snapToGrid="0">
      <p:cViewPr varScale="1">
        <p:scale>
          <a:sx n="57" d="100"/>
          <a:sy n="57" d="100"/>
        </p:scale>
        <p:origin x="988" y="5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9" d="100"/>
          <a:sy n="99" d="100"/>
        </p:scale>
        <p:origin x="3570"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mma Collard-Stokes" userId="7a395e4b-1a05-4382-b02c-94d70c2ee0e8" providerId="ADAL" clId="{1B067217-FD3A-49AB-B33D-793B6C38E87B}"/>
    <pc:docChg chg="modSld">
      <pc:chgData name="Gemma Collard-Stokes" userId="7a395e4b-1a05-4382-b02c-94d70c2ee0e8" providerId="ADAL" clId="{1B067217-FD3A-49AB-B33D-793B6C38E87B}" dt="2024-03-17T14:36:25.446" v="11" actId="14100"/>
      <pc:docMkLst>
        <pc:docMk/>
      </pc:docMkLst>
      <pc:sldChg chg="modSp mod">
        <pc:chgData name="Gemma Collard-Stokes" userId="7a395e4b-1a05-4382-b02c-94d70c2ee0e8" providerId="ADAL" clId="{1B067217-FD3A-49AB-B33D-793B6C38E87B}" dt="2024-03-17T13:42:09.497" v="4" actId="20577"/>
        <pc:sldMkLst>
          <pc:docMk/>
          <pc:sldMk cId="1806520590" sldId="259"/>
        </pc:sldMkLst>
        <pc:spChg chg="mod">
          <ac:chgData name="Gemma Collard-Stokes" userId="7a395e4b-1a05-4382-b02c-94d70c2ee0e8" providerId="ADAL" clId="{1B067217-FD3A-49AB-B33D-793B6C38E87B}" dt="2024-03-17T13:42:09.497" v="4" actId="20577"/>
          <ac:spMkLst>
            <pc:docMk/>
            <pc:sldMk cId="1806520590" sldId="259"/>
            <ac:spMk id="16" creationId="{89C60985-2182-F4AC-CDF8-3F4C1F45B261}"/>
          </ac:spMkLst>
        </pc:spChg>
      </pc:sldChg>
      <pc:sldChg chg="modSp mod">
        <pc:chgData name="Gemma Collard-Stokes" userId="7a395e4b-1a05-4382-b02c-94d70c2ee0e8" providerId="ADAL" clId="{1B067217-FD3A-49AB-B33D-793B6C38E87B}" dt="2024-03-17T14:36:25.446" v="11" actId="14100"/>
        <pc:sldMkLst>
          <pc:docMk/>
          <pc:sldMk cId="2979685594" sldId="278"/>
        </pc:sldMkLst>
        <pc:picChg chg="mod">
          <ac:chgData name="Gemma Collard-Stokes" userId="7a395e4b-1a05-4382-b02c-94d70c2ee0e8" providerId="ADAL" clId="{1B067217-FD3A-49AB-B33D-793B6C38E87B}" dt="2024-03-17T14:36:22.381" v="10" actId="1076"/>
          <ac:picMkLst>
            <pc:docMk/>
            <pc:sldMk cId="2979685594" sldId="278"/>
            <ac:picMk id="2" creationId="{0A95EB58-967C-DAF4-FD5C-ED1F09CFF7E2}"/>
          </ac:picMkLst>
        </pc:picChg>
        <pc:picChg chg="mod">
          <ac:chgData name="Gemma Collard-Stokes" userId="7a395e4b-1a05-4382-b02c-94d70c2ee0e8" providerId="ADAL" clId="{1B067217-FD3A-49AB-B33D-793B6C38E87B}" dt="2024-03-17T14:36:25.446" v="11" actId="14100"/>
          <ac:picMkLst>
            <pc:docMk/>
            <pc:sldMk cId="2979685594" sldId="278"/>
            <ac:picMk id="3" creationId="{884A51A0-EF47-16AA-B4D9-BC1124BEF1C3}"/>
          </ac:picMkLst>
        </pc:picChg>
      </pc:sldChg>
    </pc:docChg>
  </pc:docChgLst>
  <pc:docChgLst>
    <pc:chgData name="Gemma Collard-Stokes" userId="7a395e4b-1a05-4382-b02c-94d70c2ee0e8" providerId="ADAL" clId="{CC4A5C42-3194-4801-BA07-0FC7501E0C59}"/>
    <pc:docChg chg="undo redo custSel addSld modSld sldOrd">
      <pc:chgData name="Gemma Collard-Stokes" userId="7a395e4b-1a05-4382-b02c-94d70c2ee0e8" providerId="ADAL" clId="{CC4A5C42-3194-4801-BA07-0FC7501E0C59}" dt="2024-03-15T09:33:11.735" v="1558" actId="1076"/>
      <pc:docMkLst>
        <pc:docMk/>
      </pc:docMkLst>
      <pc:sldChg chg="modSp mod">
        <pc:chgData name="Gemma Collard-Stokes" userId="7a395e4b-1a05-4382-b02c-94d70c2ee0e8" providerId="ADAL" clId="{CC4A5C42-3194-4801-BA07-0FC7501E0C59}" dt="2024-03-15T09:01:12.724" v="998" actId="2711"/>
        <pc:sldMkLst>
          <pc:docMk/>
          <pc:sldMk cId="2233391020" sldId="257"/>
        </pc:sldMkLst>
        <pc:spChg chg="mod">
          <ac:chgData name="Gemma Collard-Stokes" userId="7a395e4b-1a05-4382-b02c-94d70c2ee0e8" providerId="ADAL" clId="{CC4A5C42-3194-4801-BA07-0FC7501E0C59}" dt="2024-03-15T09:01:12.724" v="998" actId="2711"/>
          <ac:spMkLst>
            <pc:docMk/>
            <pc:sldMk cId="2233391020" sldId="257"/>
            <ac:spMk id="4" creationId="{D4CC55D6-B4E8-481E-5886-707FF18DA211}"/>
          </ac:spMkLst>
        </pc:spChg>
        <pc:picChg chg="mod">
          <ac:chgData name="Gemma Collard-Stokes" userId="7a395e4b-1a05-4382-b02c-94d70c2ee0e8" providerId="ADAL" clId="{CC4A5C42-3194-4801-BA07-0FC7501E0C59}" dt="2024-03-15T08:59:38.376" v="978" actId="208"/>
          <ac:picMkLst>
            <pc:docMk/>
            <pc:sldMk cId="2233391020" sldId="257"/>
            <ac:picMk id="9" creationId="{E1E7078F-FB9C-41E6-961A-AA789AD0D6FE}"/>
          </ac:picMkLst>
        </pc:picChg>
        <pc:picChg chg="mod">
          <ac:chgData name="Gemma Collard-Stokes" userId="7a395e4b-1a05-4382-b02c-94d70c2ee0e8" providerId="ADAL" clId="{CC4A5C42-3194-4801-BA07-0FC7501E0C59}" dt="2024-03-15T08:59:45.139" v="982" actId="208"/>
          <ac:picMkLst>
            <pc:docMk/>
            <pc:sldMk cId="2233391020" sldId="257"/>
            <ac:picMk id="10" creationId="{0A6747FC-1702-C0B2-12BA-A7E460B10A09}"/>
          </ac:picMkLst>
        </pc:picChg>
        <pc:picChg chg="mod">
          <ac:chgData name="Gemma Collard-Stokes" userId="7a395e4b-1a05-4382-b02c-94d70c2ee0e8" providerId="ADAL" clId="{CC4A5C42-3194-4801-BA07-0FC7501E0C59}" dt="2024-03-15T08:59:42.249" v="980" actId="208"/>
          <ac:picMkLst>
            <pc:docMk/>
            <pc:sldMk cId="2233391020" sldId="257"/>
            <ac:picMk id="21" creationId="{67BE2C90-C121-A44D-B5E6-CDB380AD3E0C}"/>
          </ac:picMkLst>
        </pc:picChg>
      </pc:sldChg>
      <pc:sldChg chg="addSp modSp mod">
        <pc:chgData name="Gemma Collard-Stokes" userId="7a395e4b-1a05-4382-b02c-94d70c2ee0e8" providerId="ADAL" clId="{CC4A5C42-3194-4801-BA07-0FC7501E0C59}" dt="2024-03-15T08:51:24.904" v="944" actId="20577"/>
        <pc:sldMkLst>
          <pc:docMk/>
          <pc:sldMk cId="1806520590" sldId="259"/>
        </pc:sldMkLst>
        <pc:spChg chg="mod">
          <ac:chgData name="Gemma Collard-Stokes" userId="7a395e4b-1a05-4382-b02c-94d70c2ee0e8" providerId="ADAL" clId="{CC4A5C42-3194-4801-BA07-0FC7501E0C59}" dt="2024-03-15T08:45:31.628" v="780" actId="1076"/>
          <ac:spMkLst>
            <pc:docMk/>
            <pc:sldMk cId="1806520590" sldId="259"/>
            <ac:spMk id="2" creationId="{149BCFE3-8D58-0000-7F87-9AB31A739D6E}"/>
          </ac:spMkLst>
        </pc:spChg>
        <pc:spChg chg="add mod">
          <ac:chgData name="Gemma Collard-Stokes" userId="7a395e4b-1a05-4382-b02c-94d70c2ee0e8" providerId="ADAL" clId="{CC4A5C42-3194-4801-BA07-0FC7501E0C59}" dt="2024-03-15T08:47:58.696" v="821" actId="1076"/>
          <ac:spMkLst>
            <pc:docMk/>
            <pc:sldMk cId="1806520590" sldId="259"/>
            <ac:spMk id="3" creationId="{EFD3BC1A-BAEE-318E-C189-20F65F341C3C}"/>
          </ac:spMkLst>
        </pc:spChg>
        <pc:spChg chg="add mod">
          <ac:chgData name="Gemma Collard-Stokes" userId="7a395e4b-1a05-4382-b02c-94d70c2ee0e8" providerId="ADAL" clId="{CC4A5C42-3194-4801-BA07-0FC7501E0C59}" dt="2024-03-15T08:48:59.642" v="869" actId="403"/>
          <ac:spMkLst>
            <pc:docMk/>
            <pc:sldMk cId="1806520590" sldId="259"/>
            <ac:spMk id="4" creationId="{D0046C81-B261-59A8-4C61-CAD753BC28F9}"/>
          </ac:spMkLst>
        </pc:spChg>
        <pc:spChg chg="add mod">
          <ac:chgData name="Gemma Collard-Stokes" userId="7a395e4b-1a05-4382-b02c-94d70c2ee0e8" providerId="ADAL" clId="{CC4A5C42-3194-4801-BA07-0FC7501E0C59}" dt="2024-03-15T08:51:24.904" v="944" actId="20577"/>
          <ac:spMkLst>
            <pc:docMk/>
            <pc:sldMk cId="1806520590" sldId="259"/>
            <ac:spMk id="5" creationId="{6CDDF391-7725-7A88-C161-A9ABE4DD6215}"/>
          </ac:spMkLst>
        </pc:spChg>
        <pc:spChg chg="add mod">
          <ac:chgData name="Gemma Collard-Stokes" userId="7a395e4b-1a05-4382-b02c-94d70c2ee0e8" providerId="ADAL" clId="{CC4A5C42-3194-4801-BA07-0FC7501E0C59}" dt="2024-03-15T08:50:57.439" v="942" actId="255"/>
          <ac:spMkLst>
            <pc:docMk/>
            <pc:sldMk cId="1806520590" sldId="259"/>
            <ac:spMk id="6" creationId="{10331342-9B38-1685-7C65-6AD91759979C}"/>
          </ac:spMkLst>
        </pc:spChg>
        <pc:spChg chg="mod">
          <ac:chgData name="Gemma Collard-Stokes" userId="7a395e4b-1a05-4382-b02c-94d70c2ee0e8" providerId="ADAL" clId="{CC4A5C42-3194-4801-BA07-0FC7501E0C59}" dt="2024-03-15T08:45:35.037" v="781" actId="1076"/>
          <ac:spMkLst>
            <pc:docMk/>
            <pc:sldMk cId="1806520590" sldId="259"/>
            <ac:spMk id="13" creationId="{79146CC7-BFB0-DEF8-93E0-7FAEDA2215C3}"/>
          </ac:spMkLst>
        </pc:spChg>
        <pc:spChg chg="mod">
          <ac:chgData name="Gemma Collard-Stokes" userId="7a395e4b-1a05-4382-b02c-94d70c2ee0e8" providerId="ADAL" clId="{CC4A5C42-3194-4801-BA07-0FC7501E0C59}" dt="2024-03-15T08:45:37.274" v="782" actId="1076"/>
          <ac:spMkLst>
            <pc:docMk/>
            <pc:sldMk cId="1806520590" sldId="259"/>
            <ac:spMk id="16" creationId="{89C60985-2182-F4AC-CDF8-3F4C1F45B261}"/>
          </ac:spMkLst>
        </pc:spChg>
        <pc:spChg chg="mod">
          <ac:chgData name="Gemma Collard-Stokes" userId="7a395e4b-1a05-4382-b02c-94d70c2ee0e8" providerId="ADAL" clId="{CC4A5C42-3194-4801-BA07-0FC7501E0C59}" dt="2024-03-15T08:45:41.238" v="783" actId="1076"/>
          <ac:spMkLst>
            <pc:docMk/>
            <pc:sldMk cId="1806520590" sldId="259"/>
            <ac:spMk id="17" creationId="{96BA1C19-84C0-807D-9AD8-099956AC1AF2}"/>
          </ac:spMkLst>
        </pc:spChg>
        <pc:spChg chg="mod">
          <ac:chgData name="Gemma Collard-Stokes" userId="7a395e4b-1a05-4382-b02c-94d70c2ee0e8" providerId="ADAL" clId="{CC4A5C42-3194-4801-BA07-0FC7501E0C59}" dt="2024-03-15T08:47:56.021" v="815" actId="21"/>
          <ac:spMkLst>
            <pc:docMk/>
            <pc:sldMk cId="1806520590" sldId="259"/>
            <ac:spMk id="18" creationId="{D47F4027-8386-E104-7A5C-01CBB55415C9}"/>
          </ac:spMkLst>
        </pc:spChg>
      </pc:sldChg>
      <pc:sldChg chg="addSp modSp mod">
        <pc:chgData name="Gemma Collard-Stokes" userId="7a395e4b-1a05-4382-b02c-94d70c2ee0e8" providerId="ADAL" clId="{CC4A5C42-3194-4801-BA07-0FC7501E0C59}" dt="2024-03-15T09:00:43.393" v="995" actId="1076"/>
        <pc:sldMkLst>
          <pc:docMk/>
          <pc:sldMk cId="4250089896" sldId="262"/>
        </pc:sldMkLst>
        <pc:spChg chg="mod">
          <ac:chgData name="Gemma Collard-Stokes" userId="7a395e4b-1a05-4382-b02c-94d70c2ee0e8" providerId="ADAL" clId="{CC4A5C42-3194-4801-BA07-0FC7501E0C59}" dt="2024-03-06T12:10:12.300" v="104" actId="1076"/>
          <ac:spMkLst>
            <pc:docMk/>
            <pc:sldMk cId="4250089896" sldId="262"/>
            <ac:spMk id="2" creationId="{A20BF798-8948-401D-89CE-1ED6136ED254}"/>
          </ac:spMkLst>
        </pc:spChg>
        <pc:spChg chg="mod">
          <ac:chgData name="Gemma Collard-Stokes" userId="7a395e4b-1a05-4382-b02c-94d70c2ee0e8" providerId="ADAL" clId="{CC4A5C42-3194-4801-BA07-0FC7501E0C59}" dt="2024-03-06T12:13:03.732" v="203" actId="20577"/>
          <ac:spMkLst>
            <pc:docMk/>
            <pc:sldMk cId="4250089896" sldId="262"/>
            <ac:spMk id="3" creationId="{F9529D8B-2C12-43D2-BC28-8FA4895C977A}"/>
          </ac:spMkLst>
        </pc:spChg>
        <pc:spChg chg="mod">
          <ac:chgData name="Gemma Collard-Stokes" userId="7a395e4b-1a05-4382-b02c-94d70c2ee0e8" providerId="ADAL" clId="{CC4A5C42-3194-4801-BA07-0FC7501E0C59}" dt="2024-03-15T09:00:43.393" v="995" actId="1076"/>
          <ac:spMkLst>
            <pc:docMk/>
            <pc:sldMk cId="4250089896" sldId="262"/>
            <ac:spMk id="6" creationId="{ABE3ECC4-ECD2-9A55-9ABB-11916D3E533A}"/>
          </ac:spMkLst>
        </pc:spChg>
        <pc:picChg chg="mod">
          <ac:chgData name="Gemma Collard-Stokes" userId="7a395e4b-1a05-4382-b02c-94d70c2ee0e8" providerId="ADAL" clId="{CC4A5C42-3194-4801-BA07-0FC7501E0C59}" dt="2024-03-15T09:00:00.354" v="985" actId="208"/>
          <ac:picMkLst>
            <pc:docMk/>
            <pc:sldMk cId="4250089896" sldId="262"/>
            <ac:picMk id="5" creationId="{3C468D5F-9685-4BBD-88A7-DD4D05E00A60}"/>
          </ac:picMkLst>
        </pc:picChg>
        <pc:picChg chg="mod">
          <ac:chgData name="Gemma Collard-Stokes" userId="7a395e4b-1a05-4382-b02c-94d70c2ee0e8" providerId="ADAL" clId="{CC4A5C42-3194-4801-BA07-0FC7501E0C59}" dt="2024-03-15T09:00:24.947" v="992" actId="1076"/>
          <ac:picMkLst>
            <pc:docMk/>
            <pc:sldMk cId="4250089896" sldId="262"/>
            <ac:picMk id="11" creationId="{0F79A564-80BE-DCBA-A8F9-674EEA54E77E}"/>
          </ac:picMkLst>
        </pc:picChg>
        <pc:picChg chg="mod">
          <ac:chgData name="Gemma Collard-Stokes" userId="7a395e4b-1a05-4382-b02c-94d70c2ee0e8" providerId="ADAL" clId="{CC4A5C42-3194-4801-BA07-0FC7501E0C59}" dt="2024-03-15T09:00:28.476" v="993" actId="1076"/>
          <ac:picMkLst>
            <pc:docMk/>
            <pc:sldMk cId="4250089896" sldId="262"/>
            <ac:picMk id="17" creationId="{1B620480-3F2F-513B-47EE-BD8DD5B65EAD}"/>
          </ac:picMkLst>
        </pc:picChg>
        <pc:picChg chg="mod">
          <ac:chgData name="Gemma Collard-Stokes" userId="7a395e4b-1a05-4382-b02c-94d70c2ee0e8" providerId="ADAL" clId="{CC4A5C42-3194-4801-BA07-0FC7501E0C59}" dt="2024-03-15T09:00:06.920" v="989" actId="208"/>
          <ac:picMkLst>
            <pc:docMk/>
            <pc:sldMk cId="4250089896" sldId="262"/>
            <ac:picMk id="25" creationId="{36F7D814-26A1-13CC-6C01-24E4C3368DA3}"/>
          </ac:picMkLst>
        </pc:picChg>
        <pc:cxnChg chg="add">
          <ac:chgData name="Gemma Collard-Stokes" userId="7a395e4b-1a05-4382-b02c-94d70c2ee0e8" providerId="ADAL" clId="{CC4A5C42-3194-4801-BA07-0FC7501E0C59}" dt="2024-03-06T12:10:32.316" v="108" actId="11529"/>
          <ac:cxnSpMkLst>
            <pc:docMk/>
            <pc:sldMk cId="4250089896" sldId="262"/>
            <ac:cxnSpMk id="8" creationId="{40D2F60E-B6EA-161D-CEC8-5D4F92163C74}"/>
          </ac:cxnSpMkLst>
        </pc:cxnChg>
      </pc:sldChg>
      <pc:sldChg chg="modSp mod">
        <pc:chgData name="Gemma Collard-Stokes" userId="7a395e4b-1a05-4382-b02c-94d70c2ee0e8" providerId="ADAL" clId="{CC4A5C42-3194-4801-BA07-0FC7501E0C59}" dt="2024-03-15T09:27:37.648" v="1504" actId="1076"/>
        <pc:sldMkLst>
          <pc:docMk/>
          <pc:sldMk cId="850743011" sldId="264"/>
        </pc:sldMkLst>
        <pc:spChg chg="mod">
          <ac:chgData name="Gemma Collard-Stokes" userId="7a395e4b-1a05-4382-b02c-94d70c2ee0e8" providerId="ADAL" clId="{CC4A5C42-3194-4801-BA07-0FC7501E0C59}" dt="2024-03-15T09:26:56.974" v="1499" actId="14100"/>
          <ac:spMkLst>
            <pc:docMk/>
            <pc:sldMk cId="850743011" sldId="264"/>
            <ac:spMk id="3" creationId="{6E155294-59B0-43EB-94D1-0BF9E1754452}"/>
          </ac:spMkLst>
        </pc:spChg>
        <pc:picChg chg="mod">
          <ac:chgData name="Gemma Collard-Stokes" userId="7a395e4b-1a05-4382-b02c-94d70c2ee0e8" providerId="ADAL" clId="{CC4A5C42-3194-4801-BA07-0FC7501E0C59}" dt="2024-03-15T09:27:37.648" v="1504" actId="1076"/>
          <ac:picMkLst>
            <pc:docMk/>
            <pc:sldMk cId="850743011" sldId="264"/>
            <ac:picMk id="6" creationId="{7152A34F-5793-48E6-BC6E-4B7215AA9A18}"/>
          </ac:picMkLst>
        </pc:picChg>
      </pc:sldChg>
      <pc:sldChg chg="addSp delSp modSp mod modNotesTx">
        <pc:chgData name="Gemma Collard-Stokes" userId="7a395e4b-1a05-4382-b02c-94d70c2ee0e8" providerId="ADAL" clId="{CC4A5C42-3194-4801-BA07-0FC7501E0C59}" dt="2024-03-15T09:33:11.735" v="1558" actId="1076"/>
        <pc:sldMkLst>
          <pc:docMk/>
          <pc:sldMk cId="331669714" sldId="272"/>
        </pc:sldMkLst>
        <pc:spChg chg="del">
          <ac:chgData name="Gemma Collard-Stokes" userId="7a395e4b-1a05-4382-b02c-94d70c2ee0e8" providerId="ADAL" clId="{CC4A5C42-3194-4801-BA07-0FC7501E0C59}" dt="2024-03-06T12:05:57.270" v="14" actId="478"/>
          <ac:spMkLst>
            <pc:docMk/>
            <pc:sldMk cId="331669714" sldId="272"/>
            <ac:spMk id="4" creationId="{D7559F58-E7E3-4312-BFB5-D3B5719E827E}"/>
          </ac:spMkLst>
        </pc:spChg>
        <pc:spChg chg="mod">
          <ac:chgData name="Gemma Collard-Stokes" userId="7a395e4b-1a05-4382-b02c-94d70c2ee0e8" providerId="ADAL" clId="{CC4A5C42-3194-4801-BA07-0FC7501E0C59}" dt="2024-03-15T08:52:53.581" v="969" actId="404"/>
          <ac:spMkLst>
            <pc:docMk/>
            <pc:sldMk cId="331669714" sldId="272"/>
            <ac:spMk id="5" creationId="{EF502785-6557-4038-9743-2ABFF39CB24A}"/>
          </ac:spMkLst>
        </pc:spChg>
        <pc:spChg chg="add del mod">
          <ac:chgData name="Gemma Collard-Stokes" userId="7a395e4b-1a05-4382-b02c-94d70c2ee0e8" providerId="ADAL" clId="{CC4A5C42-3194-4801-BA07-0FC7501E0C59}" dt="2024-03-06T12:06:00.424" v="15" actId="478"/>
          <ac:spMkLst>
            <pc:docMk/>
            <pc:sldMk cId="331669714" sldId="272"/>
            <ac:spMk id="6" creationId="{69AF2F83-384A-8772-F14F-E9F2DBD23CA2}"/>
          </ac:spMkLst>
        </pc:spChg>
        <pc:picChg chg="mod">
          <ac:chgData name="Gemma Collard-Stokes" userId="7a395e4b-1a05-4382-b02c-94d70c2ee0e8" providerId="ADAL" clId="{CC4A5C42-3194-4801-BA07-0FC7501E0C59}" dt="2024-03-15T09:33:11.735" v="1558" actId="1076"/>
          <ac:picMkLst>
            <pc:docMk/>
            <pc:sldMk cId="331669714" sldId="272"/>
            <ac:picMk id="2" creationId="{B45151D8-D9BC-39A8-BEE0-470CDB9FEDE1}"/>
          </ac:picMkLst>
        </pc:picChg>
        <pc:picChg chg="mod">
          <ac:chgData name="Gemma Collard-Stokes" userId="7a395e4b-1a05-4382-b02c-94d70c2ee0e8" providerId="ADAL" clId="{CC4A5C42-3194-4801-BA07-0FC7501E0C59}" dt="2024-03-15T08:53:37.450" v="974" actId="14861"/>
          <ac:picMkLst>
            <pc:docMk/>
            <pc:sldMk cId="331669714" sldId="272"/>
            <ac:picMk id="16" creationId="{905B4958-AF87-52FB-1D63-2C84250365B5}"/>
          </ac:picMkLst>
        </pc:picChg>
        <pc:picChg chg="mod">
          <ac:chgData name="Gemma Collard-Stokes" userId="7a395e4b-1a05-4382-b02c-94d70c2ee0e8" providerId="ADAL" clId="{CC4A5C42-3194-4801-BA07-0FC7501E0C59}" dt="2024-03-15T08:53:08.246" v="970" actId="1076"/>
          <ac:picMkLst>
            <pc:docMk/>
            <pc:sldMk cId="331669714" sldId="272"/>
            <ac:picMk id="18" creationId="{D9D1E062-CFA4-A17E-DF83-23B31B0D46E4}"/>
          </ac:picMkLst>
        </pc:picChg>
      </pc:sldChg>
      <pc:sldChg chg="mod modShow">
        <pc:chgData name="Gemma Collard-Stokes" userId="7a395e4b-1a05-4382-b02c-94d70c2ee0e8" providerId="ADAL" clId="{CC4A5C42-3194-4801-BA07-0FC7501E0C59}" dt="2024-03-06T10:29:03.042" v="11" actId="729"/>
        <pc:sldMkLst>
          <pc:docMk/>
          <pc:sldMk cId="2012213559" sldId="274"/>
        </pc:sldMkLst>
      </pc:sldChg>
      <pc:sldChg chg="modSp mod modShow">
        <pc:chgData name="Gemma Collard-Stokes" userId="7a395e4b-1a05-4382-b02c-94d70c2ee0e8" providerId="ADAL" clId="{CC4A5C42-3194-4801-BA07-0FC7501E0C59}" dt="2024-03-15T09:17:57.118" v="1460" actId="729"/>
        <pc:sldMkLst>
          <pc:docMk/>
          <pc:sldMk cId="3487937669" sldId="275"/>
        </pc:sldMkLst>
        <pc:graphicFrameChg chg="mod">
          <ac:chgData name="Gemma Collard-Stokes" userId="7a395e4b-1a05-4382-b02c-94d70c2ee0e8" providerId="ADAL" clId="{CC4A5C42-3194-4801-BA07-0FC7501E0C59}" dt="2024-03-15T09:03:11.018" v="1055" actId="20577"/>
          <ac:graphicFrameMkLst>
            <pc:docMk/>
            <pc:sldMk cId="3487937669" sldId="275"/>
            <ac:graphicFrameMk id="8" creationId="{E94F4C19-BDB1-EAEC-116F-DFA9AA758585}"/>
          </ac:graphicFrameMkLst>
        </pc:graphicFrameChg>
      </pc:sldChg>
      <pc:sldChg chg="modSp mod">
        <pc:chgData name="Gemma Collard-Stokes" userId="7a395e4b-1a05-4382-b02c-94d70c2ee0e8" providerId="ADAL" clId="{CC4A5C42-3194-4801-BA07-0FC7501E0C59}" dt="2024-03-15T09:27:14.321" v="1502" actId="207"/>
        <pc:sldMkLst>
          <pc:docMk/>
          <pc:sldMk cId="2572286774" sldId="277"/>
        </pc:sldMkLst>
        <pc:spChg chg="mod">
          <ac:chgData name="Gemma Collard-Stokes" userId="7a395e4b-1a05-4382-b02c-94d70c2ee0e8" providerId="ADAL" clId="{CC4A5C42-3194-4801-BA07-0FC7501E0C59}" dt="2024-03-15T09:27:14.321" v="1502" actId="207"/>
          <ac:spMkLst>
            <pc:docMk/>
            <pc:sldMk cId="2572286774" sldId="277"/>
            <ac:spMk id="5" creationId="{93EB93D8-081F-574C-2FA5-0BE72A4D100B}"/>
          </ac:spMkLst>
        </pc:spChg>
      </pc:sldChg>
      <pc:sldChg chg="addSp delSp modSp mod">
        <pc:chgData name="Gemma Collard-Stokes" userId="7a395e4b-1a05-4382-b02c-94d70c2ee0e8" providerId="ADAL" clId="{CC4A5C42-3194-4801-BA07-0FC7501E0C59}" dt="2024-03-15T09:31:06.836" v="1535" actId="1076"/>
        <pc:sldMkLst>
          <pc:docMk/>
          <pc:sldMk cId="2979685594" sldId="278"/>
        </pc:sldMkLst>
        <pc:spChg chg="mod">
          <ac:chgData name="Gemma Collard-Stokes" userId="7a395e4b-1a05-4382-b02c-94d70c2ee0e8" providerId="ADAL" clId="{CC4A5C42-3194-4801-BA07-0FC7501E0C59}" dt="2024-03-15T09:17:43.650" v="1459" actId="255"/>
          <ac:spMkLst>
            <pc:docMk/>
            <pc:sldMk cId="2979685594" sldId="278"/>
            <ac:spMk id="4" creationId="{C57D7C5E-89EB-A8F6-60BF-5D28BB636C7F}"/>
          </ac:spMkLst>
        </pc:spChg>
        <pc:spChg chg="add del mod">
          <ac:chgData name="Gemma Collard-Stokes" userId="7a395e4b-1a05-4382-b02c-94d70c2ee0e8" providerId="ADAL" clId="{CC4A5C42-3194-4801-BA07-0FC7501E0C59}" dt="2024-03-06T12:18:15.739" v="340" actId="21"/>
          <ac:spMkLst>
            <pc:docMk/>
            <pc:sldMk cId="2979685594" sldId="278"/>
            <ac:spMk id="6" creationId="{3DDB3808-3D8E-82C7-0680-B72F695CC753}"/>
          </ac:spMkLst>
        </pc:spChg>
        <pc:spChg chg="add del mod">
          <ac:chgData name="Gemma Collard-Stokes" userId="7a395e4b-1a05-4382-b02c-94d70c2ee0e8" providerId="ADAL" clId="{CC4A5C42-3194-4801-BA07-0FC7501E0C59}" dt="2024-03-15T09:30:52.457" v="1528" actId="478"/>
          <ac:spMkLst>
            <pc:docMk/>
            <pc:sldMk cId="2979685594" sldId="278"/>
            <ac:spMk id="10" creationId="{05022811-8C04-8251-DF61-CF76F6565E0F}"/>
          </ac:spMkLst>
        </pc:spChg>
        <pc:spChg chg="del">
          <ac:chgData name="Gemma Collard-Stokes" userId="7a395e4b-1a05-4382-b02c-94d70c2ee0e8" providerId="ADAL" clId="{CC4A5C42-3194-4801-BA07-0FC7501E0C59}" dt="2024-03-06T12:18:11.814" v="339" actId="21"/>
          <ac:spMkLst>
            <pc:docMk/>
            <pc:sldMk cId="2979685594" sldId="278"/>
            <ac:spMk id="10" creationId="{1B785104-4BB9-4BD7-49BF-52B6B495646F}"/>
          </ac:spMkLst>
        </pc:spChg>
        <pc:picChg chg="mod">
          <ac:chgData name="Gemma Collard-Stokes" userId="7a395e4b-1a05-4382-b02c-94d70c2ee0e8" providerId="ADAL" clId="{CC4A5C42-3194-4801-BA07-0FC7501E0C59}" dt="2024-03-15T09:31:05.399" v="1534" actId="1076"/>
          <ac:picMkLst>
            <pc:docMk/>
            <pc:sldMk cId="2979685594" sldId="278"/>
            <ac:picMk id="2" creationId="{0A95EB58-967C-DAF4-FD5C-ED1F09CFF7E2}"/>
          </ac:picMkLst>
        </pc:picChg>
        <pc:picChg chg="mod">
          <ac:chgData name="Gemma Collard-Stokes" userId="7a395e4b-1a05-4382-b02c-94d70c2ee0e8" providerId="ADAL" clId="{CC4A5C42-3194-4801-BA07-0FC7501E0C59}" dt="2024-03-15T09:31:06.836" v="1535" actId="1076"/>
          <ac:picMkLst>
            <pc:docMk/>
            <pc:sldMk cId="2979685594" sldId="278"/>
            <ac:picMk id="3" creationId="{884A51A0-EF47-16AA-B4D9-BC1124BEF1C3}"/>
          </ac:picMkLst>
        </pc:picChg>
        <pc:picChg chg="add del mod modCrop">
          <ac:chgData name="Gemma Collard-Stokes" userId="7a395e4b-1a05-4382-b02c-94d70c2ee0e8" providerId="ADAL" clId="{CC4A5C42-3194-4801-BA07-0FC7501E0C59}" dt="2024-03-15T09:30:47.403" v="1526" actId="21"/>
          <ac:picMkLst>
            <pc:docMk/>
            <pc:sldMk cId="2979685594" sldId="278"/>
            <ac:picMk id="6" creationId="{835EE1B7-AC07-2F66-B5A3-44D18EEF2504}"/>
          </ac:picMkLst>
        </pc:picChg>
        <pc:cxnChg chg="add del mod">
          <ac:chgData name="Gemma Collard-Stokes" userId="7a395e4b-1a05-4382-b02c-94d70c2ee0e8" providerId="ADAL" clId="{CC4A5C42-3194-4801-BA07-0FC7501E0C59}" dt="2024-03-15T09:30:54.344" v="1530" actId="478"/>
          <ac:cxnSpMkLst>
            <pc:docMk/>
            <pc:sldMk cId="2979685594" sldId="278"/>
            <ac:cxnSpMk id="12" creationId="{D894EF7B-955D-77B6-6641-B722C9F0DE1A}"/>
          </ac:cxnSpMkLst>
        </pc:cxnChg>
      </pc:sldChg>
      <pc:sldChg chg="mod modShow">
        <pc:chgData name="Gemma Collard-Stokes" userId="7a395e4b-1a05-4382-b02c-94d70c2ee0e8" providerId="ADAL" clId="{CC4A5C42-3194-4801-BA07-0FC7501E0C59}" dt="2024-03-06T12:18:35.933" v="342" actId="729"/>
        <pc:sldMkLst>
          <pc:docMk/>
          <pc:sldMk cId="685669976" sldId="280"/>
        </pc:sldMkLst>
      </pc:sldChg>
      <pc:sldChg chg="mod modShow">
        <pc:chgData name="Gemma Collard-Stokes" userId="7a395e4b-1a05-4382-b02c-94d70c2ee0e8" providerId="ADAL" clId="{CC4A5C42-3194-4801-BA07-0FC7501E0C59}" dt="2024-03-06T10:29:11.323" v="12" actId="729"/>
        <pc:sldMkLst>
          <pc:docMk/>
          <pc:sldMk cId="2643433239" sldId="282"/>
        </pc:sldMkLst>
      </pc:sldChg>
      <pc:sldChg chg="addSp delSp modSp mod">
        <pc:chgData name="Gemma Collard-Stokes" userId="7a395e4b-1a05-4382-b02c-94d70c2ee0e8" providerId="ADAL" clId="{CC4A5C42-3194-4801-BA07-0FC7501E0C59}" dt="2024-03-15T09:15:43.626" v="1419" actId="1076"/>
        <pc:sldMkLst>
          <pc:docMk/>
          <pc:sldMk cId="2806926262" sldId="283"/>
        </pc:sldMkLst>
        <pc:spChg chg="mod">
          <ac:chgData name="Gemma Collard-Stokes" userId="7a395e4b-1a05-4382-b02c-94d70c2ee0e8" providerId="ADAL" clId="{CC4A5C42-3194-4801-BA07-0FC7501E0C59}" dt="2024-03-06T12:14:56.315" v="219" actId="1076"/>
          <ac:spMkLst>
            <pc:docMk/>
            <pc:sldMk cId="2806926262" sldId="283"/>
            <ac:spMk id="2" creationId="{C35B7B8D-195F-9355-752C-644DC3688DA5}"/>
          </ac:spMkLst>
        </pc:spChg>
        <pc:spChg chg="mod">
          <ac:chgData name="Gemma Collard-Stokes" userId="7a395e4b-1a05-4382-b02c-94d70c2ee0e8" providerId="ADAL" clId="{CC4A5C42-3194-4801-BA07-0FC7501E0C59}" dt="2024-03-15T09:15:43.626" v="1419" actId="1076"/>
          <ac:spMkLst>
            <pc:docMk/>
            <pc:sldMk cId="2806926262" sldId="283"/>
            <ac:spMk id="3" creationId="{44E19BC9-A475-9530-49D2-2BE3B141F415}"/>
          </ac:spMkLst>
        </pc:spChg>
        <pc:spChg chg="add mod">
          <ac:chgData name="Gemma Collard-Stokes" userId="7a395e4b-1a05-4382-b02c-94d70c2ee0e8" providerId="ADAL" clId="{CC4A5C42-3194-4801-BA07-0FC7501E0C59}" dt="2024-03-15T09:15:39.148" v="1418" actId="1076"/>
          <ac:spMkLst>
            <pc:docMk/>
            <pc:sldMk cId="2806926262" sldId="283"/>
            <ac:spMk id="7" creationId="{DE0D4139-2590-6A1F-5075-E784D8490F8E}"/>
          </ac:spMkLst>
        </pc:spChg>
        <pc:spChg chg="add mod">
          <ac:chgData name="Gemma Collard-Stokes" userId="7a395e4b-1a05-4382-b02c-94d70c2ee0e8" providerId="ADAL" clId="{CC4A5C42-3194-4801-BA07-0FC7501E0C59}" dt="2024-03-15T09:15:36.371" v="1417" actId="1076"/>
          <ac:spMkLst>
            <pc:docMk/>
            <pc:sldMk cId="2806926262" sldId="283"/>
            <ac:spMk id="8" creationId="{D2DACBBE-6416-D73C-09AA-8198186F6C54}"/>
          </ac:spMkLst>
        </pc:spChg>
        <pc:spChg chg="add mod">
          <ac:chgData name="Gemma Collard-Stokes" userId="7a395e4b-1a05-4382-b02c-94d70c2ee0e8" providerId="ADAL" clId="{CC4A5C42-3194-4801-BA07-0FC7501E0C59}" dt="2024-03-15T09:15:32.833" v="1416" actId="1076"/>
          <ac:spMkLst>
            <pc:docMk/>
            <pc:sldMk cId="2806926262" sldId="283"/>
            <ac:spMk id="9" creationId="{3A9F0E94-675F-D8DB-3527-0CD734D5AB31}"/>
          </ac:spMkLst>
        </pc:spChg>
        <pc:spChg chg="add del mod">
          <ac:chgData name="Gemma Collard-Stokes" userId="7a395e4b-1a05-4382-b02c-94d70c2ee0e8" providerId="ADAL" clId="{CC4A5C42-3194-4801-BA07-0FC7501E0C59}" dt="2024-03-15T09:15:28.076" v="1415" actId="478"/>
          <ac:spMkLst>
            <pc:docMk/>
            <pc:sldMk cId="2806926262" sldId="283"/>
            <ac:spMk id="11" creationId="{38346ABA-C530-C68F-0E72-43390723F13E}"/>
          </ac:spMkLst>
        </pc:spChg>
        <pc:picChg chg="mod">
          <ac:chgData name="Gemma Collard-Stokes" userId="7a395e4b-1a05-4382-b02c-94d70c2ee0e8" providerId="ADAL" clId="{CC4A5C42-3194-4801-BA07-0FC7501E0C59}" dt="2024-03-15T09:07:12.176" v="1092" actId="14100"/>
          <ac:picMkLst>
            <pc:docMk/>
            <pc:sldMk cId="2806926262" sldId="283"/>
            <ac:picMk id="10" creationId="{062B1554-454F-D85E-2166-58595F1CB71E}"/>
          </ac:picMkLst>
        </pc:picChg>
        <pc:picChg chg="mod">
          <ac:chgData name="Gemma Collard-Stokes" userId="7a395e4b-1a05-4382-b02c-94d70c2ee0e8" providerId="ADAL" clId="{CC4A5C42-3194-4801-BA07-0FC7501E0C59}" dt="2024-03-15T09:06:00.397" v="1058" actId="208"/>
          <ac:picMkLst>
            <pc:docMk/>
            <pc:sldMk cId="2806926262" sldId="283"/>
            <ac:picMk id="14" creationId="{15ADD7BC-37DA-4B14-D83C-1F6B7461F84A}"/>
          </ac:picMkLst>
        </pc:picChg>
        <pc:picChg chg="mod">
          <ac:chgData name="Gemma Collard-Stokes" userId="7a395e4b-1a05-4382-b02c-94d70c2ee0e8" providerId="ADAL" clId="{CC4A5C42-3194-4801-BA07-0FC7501E0C59}" dt="2024-03-15T09:07:05.391" v="1091" actId="14100"/>
          <ac:picMkLst>
            <pc:docMk/>
            <pc:sldMk cId="2806926262" sldId="283"/>
            <ac:picMk id="18" creationId="{991CE7B3-C925-5036-9127-659B1FF65DFD}"/>
          </ac:picMkLst>
        </pc:picChg>
        <pc:picChg chg="mod">
          <ac:chgData name="Gemma Collard-Stokes" userId="7a395e4b-1a05-4382-b02c-94d70c2ee0e8" providerId="ADAL" clId="{CC4A5C42-3194-4801-BA07-0FC7501E0C59}" dt="2024-03-15T09:06:45.988" v="1090" actId="1036"/>
          <ac:picMkLst>
            <pc:docMk/>
            <pc:sldMk cId="2806926262" sldId="283"/>
            <ac:picMk id="20" creationId="{20947B2A-1F28-2685-8F6D-4A1B143FAAF9}"/>
          </ac:picMkLst>
        </pc:picChg>
      </pc:sldChg>
      <pc:sldChg chg="addSp delSp modSp new mod ord setBg modClrScheme chgLayout">
        <pc:chgData name="Gemma Collard-Stokes" userId="7a395e4b-1a05-4382-b02c-94d70c2ee0e8" providerId="ADAL" clId="{CC4A5C42-3194-4801-BA07-0FC7501E0C59}" dt="2024-03-15T09:32:25.557" v="1557" actId="207"/>
        <pc:sldMkLst>
          <pc:docMk/>
          <pc:sldMk cId="511520537" sldId="284"/>
        </pc:sldMkLst>
        <pc:spChg chg="del">
          <ac:chgData name="Gemma Collard-Stokes" userId="7a395e4b-1a05-4382-b02c-94d70c2ee0e8" providerId="ADAL" clId="{CC4A5C42-3194-4801-BA07-0FC7501E0C59}" dt="2024-03-14T14:13:48.778" v="346" actId="700"/>
          <ac:spMkLst>
            <pc:docMk/>
            <pc:sldMk cId="511520537" sldId="284"/>
            <ac:spMk id="2" creationId="{D4F98CCD-7E0F-2B07-73C5-DE215AB9CCFE}"/>
          </ac:spMkLst>
        </pc:spChg>
        <pc:spChg chg="del">
          <ac:chgData name="Gemma Collard-Stokes" userId="7a395e4b-1a05-4382-b02c-94d70c2ee0e8" providerId="ADAL" clId="{CC4A5C42-3194-4801-BA07-0FC7501E0C59}" dt="2024-03-14T14:13:48.778" v="346" actId="700"/>
          <ac:spMkLst>
            <pc:docMk/>
            <pc:sldMk cId="511520537" sldId="284"/>
            <ac:spMk id="3" creationId="{D2BB4143-3A3E-CAEB-CB73-ED8B94EEE65F}"/>
          </ac:spMkLst>
        </pc:spChg>
        <pc:spChg chg="del">
          <ac:chgData name="Gemma Collard-Stokes" userId="7a395e4b-1a05-4382-b02c-94d70c2ee0e8" providerId="ADAL" clId="{CC4A5C42-3194-4801-BA07-0FC7501E0C59}" dt="2024-03-14T14:13:48.778" v="346" actId="700"/>
          <ac:spMkLst>
            <pc:docMk/>
            <pc:sldMk cId="511520537" sldId="284"/>
            <ac:spMk id="4" creationId="{D0391B64-3B3B-21A7-6C10-9131C33CFD26}"/>
          </ac:spMkLst>
        </pc:spChg>
        <pc:spChg chg="del mod ord">
          <ac:chgData name="Gemma Collard-Stokes" userId="7a395e4b-1a05-4382-b02c-94d70c2ee0e8" providerId="ADAL" clId="{CC4A5C42-3194-4801-BA07-0FC7501E0C59}" dt="2024-03-14T14:13:54.253" v="347" actId="21"/>
          <ac:spMkLst>
            <pc:docMk/>
            <pc:sldMk cId="511520537" sldId="284"/>
            <ac:spMk id="5" creationId="{0DA23B2C-F4E6-DAB0-1595-4F8438FE508D}"/>
          </ac:spMkLst>
        </pc:spChg>
        <pc:spChg chg="del mod ord">
          <ac:chgData name="Gemma Collard-Stokes" userId="7a395e4b-1a05-4382-b02c-94d70c2ee0e8" providerId="ADAL" clId="{CC4A5C42-3194-4801-BA07-0FC7501E0C59}" dt="2024-03-14T14:13:58.168" v="348" actId="21"/>
          <ac:spMkLst>
            <pc:docMk/>
            <pc:sldMk cId="511520537" sldId="284"/>
            <ac:spMk id="6" creationId="{9C79ADA1-37CF-A582-A00B-CB68DC6E8A7F}"/>
          </ac:spMkLst>
        </pc:spChg>
        <pc:spChg chg="del mod ord">
          <ac:chgData name="Gemma Collard-Stokes" userId="7a395e4b-1a05-4382-b02c-94d70c2ee0e8" providerId="ADAL" clId="{CC4A5C42-3194-4801-BA07-0FC7501E0C59}" dt="2024-03-14T14:14:06.794" v="349" actId="21"/>
          <ac:spMkLst>
            <pc:docMk/>
            <pc:sldMk cId="511520537" sldId="284"/>
            <ac:spMk id="7" creationId="{40CA48AB-64F6-39C7-A133-0AEA40218FDC}"/>
          </ac:spMkLst>
        </pc:spChg>
        <pc:spChg chg="add del mod">
          <ac:chgData name="Gemma Collard-Stokes" userId="7a395e4b-1a05-4382-b02c-94d70c2ee0e8" providerId="ADAL" clId="{CC4A5C42-3194-4801-BA07-0FC7501E0C59}" dt="2024-03-14T14:16:06.463" v="355" actId="21"/>
          <ac:spMkLst>
            <pc:docMk/>
            <pc:sldMk cId="511520537" sldId="284"/>
            <ac:spMk id="9" creationId="{049CA522-1626-93AD-D8DD-FF92690C53BE}"/>
          </ac:spMkLst>
        </pc:spChg>
        <pc:spChg chg="add del mod">
          <ac:chgData name="Gemma Collard-Stokes" userId="7a395e4b-1a05-4382-b02c-94d70c2ee0e8" providerId="ADAL" clId="{CC4A5C42-3194-4801-BA07-0FC7501E0C59}" dt="2024-03-14T14:24:16.306" v="738" actId="26606"/>
          <ac:spMkLst>
            <pc:docMk/>
            <pc:sldMk cId="511520537" sldId="284"/>
            <ac:spMk id="10" creationId="{C266DFC7-70F4-02A6-D75E-BEE1D875E87C}"/>
          </ac:spMkLst>
        </pc:spChg>
        <pc:spChg chg="add mod">
          <ac:chgData name="Gemma Collard-Stokes" userId="7a395e4b-1a05-4382-b02c-94d70c2ee0e8" providerId="ADAL" clId="{CC4A5C42-3194-4801-BA07-0FC7501E0C59}" dt="2024-03-15T09:32:25.557" v="1557" actId="207"/>
          <ac:spMkLst>
            <pc:docMk/>
            <pc:sldMk cId="511520537" sldId="284"/>
            <ac:spMk id="16" creationId="{AE2D4EAE-CC64-51F1-B287-8FE8F8655942}"/>
          </ac:spMkLst>
        </pc:spChg>
        <pc:spChg chg="add del mod">
          <ac:chgData name="Gemma Collard-Stokes" userId="7a395e4b-1a05-4382-b02c-94d70c2ee0e8" providerId="ADAL" clId="{CC4A5C42-3194-4801-BA07-0FC7501E0C59}" dt="2024-03-15T09:21:23.377" v="1463" actId="21"/>
          <ac:spMkLst>
            <pc:docMk/>
            <pc:sldMk cId="511520537" sldId="284"/>
            <ac:spMk id="18" creationId="{DF9B5804-DEFF-62E6-C9F7-EE21EEE7F7CB}"/>
          </ac:spMkLst>
        </pc:spChg>
        <pc:spChg chg="add del mod">
          <ac:chgData name="Gemma Collard-Stokes" userId="7a395e4b-1a05-4382-b02c-94d70c2ee0e8" providerId="ADAL" clId="{CC4A5C42-3194-4801-BA07-0FC7501E0C59}" dt="2024-03-14T14:24:39.927" v="741" actId="21"/>
          <ac:spMkLst>
            <pc:docMk/>
            <pc:sldMk cId="511520537" sldId="284"/>
            <ac:spMk id="20" creationId="{D8DEB41E-3D1F-F6A0-7D10-CE014A7612D9}"/>
          </ac:spMkLst>
        </pc:spChg>
        <pc:spChg chg="add del mod">
          <ac:chgData name="Gemma Collard-Stokes" userId="7a395e4b-1a05-4382-b02c-94d70c2ee0e8" providerId="ADAL" clId="{CC4A5C42-3194-4801-BA07-0FC7501E0C59}" dt="2024-03-14T14:24:43.579" v="742" actId="21"/>
          <ac:spMkLst>
            <pc:docMk/>
            <pc:sldMk cId="511520537" sldId="284"/>
            <ac:spMk id="22" creationId="{3098B45C-D718-4B92-AE11-90650DD77459}"/>
          </ac:spMkLst>
        </pc:spChg>
        <pc:spChg chg="add del mod">
          <ac:chgData name="Gemma Collard-Stokes" userId="7a395e4b-1a05-4382-b02c-94d70c2ee0e8" providerId="ADAL" clId="{CC4A5C42-3194-4801-BA07-0FC7501E0C59}" dt="2024-03-14T14:24:46.836" v="743" actId="21"/>
          <ac:spMkLst>
            <pc:docMk/>
            <pc:sldMk cId="511520537" sldId="284"/>
            <ac:spMk id="24" creationId="{CD85BC85-3438-41F1-9AE1-D90E590BF8B9}"/>
          </ac:spMkLst>
        </pc:spChg>
        <pc:graphicFrameChg chg="add del mod modGraphic">
          <ac:chgData name="Gemma Collard-Stokes" userId="7a395e4b-1a05-4382-b02c-94d70c2ee0e8" providerId="ADAL" clId="{CC4A5C42-3194-4801-BA07-0FC7501E0C59}" dt="2024-03-14T14:16:00.541" v="354" actId="11529"/>
          <ac:graphicFrameMkLst>
            <pc:docMk/>
            <pc:sldMk cId="511520537" sldId="284"/>
            <ac:graphicFrameMk id="8" creationId="{0FCB5E17-1330-C285-F7B8-6C734D5D5931}"/>
          </ac:graphicFrameMkLst>
        </pc:graphicFrameChg>
        <pc:graphicFrameChg chg="add mod">
          <ac:chgData name="Gemma Collard-Stokes" userId="7a395e4b-1a05-4382-b02c-94d70c2ee0e8" providerId="ADAL" clId="{CC4A5C42-3194-4801-BA07-0FC7501E0C59}" dt="2024-03-15T09:24:49.915" v="1488"/>
          <ac:graphicFrameMkLst>
            <pc:docMk/>
            <pc:sldMk cId="511520537" sldId="284"/>
            <ac:graphicFrameMk id="12" creationId="{19227933-8049-1BD1-9B67-30E944345F38}"/>
          </ac:graphicFrameMkLst>
        </pc:graphicFrameChg>
        <pc:picChg chg="add mod ord modCrop">
          <ac:chgData name="Gemma Collard-Stokes" userId="7a395e4b-1a05-4382-b02c-94d70c2ee0e8" providerId="ADAL" clId="{CC4A5C42-3194-4801-BA07-0FC7501E0C59}" dt="2024-03-15T09:24:01.904" v="1486" actId="14100"/>
          <ac:picMkLst>
            <pc:docMk/>
            <pc:sldMk cId="511520537" sldId="284"/>
            <ac:picMk id="3" creationId="{5FED816C-A152-B178-C40E-99BE4A4F3D44}"/>
          </ac:picMkLst>
        </pc:picChg>
        <pc:picChg chg="add del mod modCrop">
          <ac:chgData name="Gemma Collard-Stokes" userId="7a395e4b-1a05-4382-b02c-94d70c2ee0e8" providerId="ADAL" clId="{CC4A5C42-3194-4801-BA07-0FC7501E0C59}" dt="2024-03-15T09:21:26.028" v="1464" actId="21"/>
          <ac:picMkLst>
            <pc:docMk/>
            <pc:sldMk cId="511520537" sldId="284"/>
            <ac:picMk id="13" creationId="{F89EA749-36F9-2583-28CA-EDD10236C7DD}"/>
          </ac:picMkLst>
        </pc:pic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CE40C8-1A80-48AC-9494-F21ADF2BD22D}" type="doc">
      <dgm:prSet loTypeId="urn:microsoft.com/office/officeart/2005/8/layout/vProcess5" loCatId="process" qsTypeId="urn:microsoft.com/office/officeart/2005/8/quickstyle/simple4" qsCatId="simple" csTypeId="urn:microsoft.com/office/officeart/2005/8/colors/accent1_1" csCatId="accent1" phldr="1"/>
      <dgm:spPr/>
      <dgm:t>
        <a:bodyPr/>
        <a:lstStyle/>
        <a:p>
          <a:endParaRPr lang="en-US"/>
        </a:p>
      </dgm:t>
    </dgm:pt>
    <dgm:pt modelId="{38F78DD7-1324-48CF-9072-E0B2207C63E2}">
      <dgm:prSet/>
      <dgm:spPr>
        <a:solidFill>
          <a:schemeClr val="bg2">
            <a:lumMod val="90000"/>
          </a:schemeClr>
        </a:solidFill>
      </dgm:spPr>
      <dgm:t>
        <a:bodyPr/>
        <a:lstStyle/>
        <a:p>
          <a:r>
            <a:rPr lang="en-US" dirty="0"/>
            <a:t>The latest figures suggest that people living with younger onset dementia are a 'hidden population'</a:t>
          </a:r>
        </a:p>
      </dgm:t>
    </dgm:pt>
    <dgm:pt modelId="{1056DE13-CCF6-476C-98E7-BF07F7C19722}" type="parTrans" cxnId="{19403B19-7ECB-462D-AE4C-EC718AC4DAC7}">
      <dgm:prSet/>
      <dgm:spPr/>
      <dgm:t>
        <a:bodyPr/>
        <a:lstStyle/>
        <a:p>
          <a:endParaRPr lang="en-US"/>
        </a:p>
      </dgm:t>
    </dgm:pt>
    <dgm:pt modelId="{E4BE9B11-8D68-47D7-8F54-C21C27B87A05}" type="sibTrans" cxnId="{19403B19-7ECB-462D-AE4C-EC718AC4DAC7}">
      <dgm:prSet/>
      <dgm:spPr/>
      <dgm:t>
        <a:bodyPr/>
        <a:lstStyle/>
        <a:p>
          <a:endParaRPr lang="en-US"/>
        </a:p>
      </dgm:t>
    </dgm:pt>
    <dgm:pt modelId="{C359FB3C-DFBE-428C-B0B1-6B78E832AB7D}">
      <dgm:prSet/>
      <dgm:spPr>
        <a:solidFill>
          <a:schemeClr val="bg2">
            <a:lumMod val="90000"/>
          </a:schemeClr>
        </a:solidFill>
      </dgm:spPr>
      <dgm:t>
        <a:bodyPr/>
        <a:lstStyle/>
        <a:p>
          <a:r>
            <a:rPr lang="en-US"/>
            <a:t>Approximately 70,800 people in the UK currently live with younger onset dementia — a rise of 28,800 (69%) since 2014 (Dementia UK)</a:t>
          </a:r>
        </a:p>
      </dgm:t>
    </dgm:pt>
    <dgm:pt modelId="{26F80D61-03F6-4CB7-B9E1-FAD38D398DCB}" type="parTrans" cxnId="{3EB0CFE8-E57D-4DB3-9A61-DC4D7F0605E8}">
      <dgm:prSet/>
      <dgm:spPr/>
      <dgm:t>
        <a:bodyPr/>
        <a:lstStyle/>
        <a:p>
          <a:endParaRPr lang="en-US"/>
        </a:p>
      </dgm:t>
    </dgm:pt>
    <dgm:pt modelId="{C5F3C357-1DB3-4E4E-B38B-268D59EAC267}" type="sibTrans" cxnId="{3EB0CFE8-E57D-4DB3-9A61-DC4D7F0605E8}">
      <dgm:prSet/>
      <dgm:spPr/>
      <dgm:t>
        <a:bodyPr/>
        <a:lstStyle/>
        <a:p>
          <a:endParaRPr lang="en-US"/>
        </a:p>
      </dgm:t>
    </dgm:pt>
    <dgm:pt modelId="{4D9E4526-149C-4EAB-948B-856DA6AD517F}">
      <dgm:prSet/>
      <dgm:spPr>
        <a:solidFill>
          <a:schemeClr val="bg2">
            <a:lumMod val="90000"/>
          </a:schemeClr>
        </a:solidFill>
      </dgm:spPr>
      <dgm:t>
        <a:bodyPr/>
        <a:lstStyle/>
        <a:p>
          <a:r>
            <a:rPr lang="en-US" dirty="0"/>
            <a:t>Fewer services exist to support people under 65 diagnosed with dementia</a:t>
          </a:r>
        </a:p>
      </dgm:t>
    </dgm:pt>
    <dgm:pt modelId="{D7C210D7-74F9-42B1-953B-4B4CE80EF0B6}" type="parTrans" cxnId="{5D8B7B5E-9A1A-4939-9107-10AFCA31B95E}">
      <dgm:prSet/>
      <dgm:spPr/>
      <dgm:t>
        <a:bodyPr/>
        <a:lstStyle/>
        <a:p>
          <a:endParaRPr lang="en-US"/>
        </a:p>
      </dgm:t>
    </dgm:pt>
    <dgm:pt modelId="{8734A64E-280E-49B2-96B9-AA2A1B2B0768}" type="sibTrans" cxnId="{5D8B7B5E-9A1A-4939-9107-10AFCA31B95E}">
      <dgm:prSet/>
      <dgm:spPr/>
      <dgm:t>
        <a:bodyPr/>
        <a:lstStyle/>
        <a:p>
          <a:endParaRPr lang="en-US"/>
        </a:p>
      </dgm:t>
    </dgm:pt>
    <dgm:pt modelId="{23651CF2-DB8B-4500-BF22-F24B09058310}">
      <dgm:prSet/>
      <dgm:spPr>
        <a:solidFill>
          <a:schemeClr val="bg2">
            <a:lumMod val="90000"/>
          </a:schemeClr>
        </a:solidFill>
      </dgm:spPr>
      <dgm:t>
        <a:bodyPr/>
        <a:lstStyle/>
        <a:p>
          <a:r>
            <a:rPr lang="en-US" dirty="0"/>
            <a:t>Many join groups for older adults and find it challenging to engage</a:t>
          </a:r>
        </a:p>
      </dgm:t>
    </dgm:pt>
    <dgm:pt modelId="{9CE7088E-CA7C-4DFB-8ED7-AA93FD32FA3B}" type="parTrans" cxnId="{ABB801DA-84CF-4F60-828A-16069BF1ECCA}">
      <dgm:prSet/>
      <dgm:spPr/>
      <dgm:t>
        <a:bodyPr/>
        <a:lstStyle/>
        <a:p>
          <a:endParaRPr lang="en-US"/>
        </a:p>
      </dgm:t>
    </dgm:pt>
    <dgm:pt modelId="{224965F5-6E81-4E7C-BC89-2DFB50E2E24E}" type="sibTrans" cxnId="{ABB801DA-84CF-4F60-828A-16069BF1ECCA}">
      <dgm:prSet/>
      <dgm:spPr/>
      <dgm:t>
        <a:bodyPr/>
        <a:lstStyle/>
        <a:p>
          <a:endParaRPr lang="en-US"/>
        </a:p>
      </dgm:t>
    </dgm:pt>
    <dgm:pt modelId="{9C63894F-03DD-4444-9AB8-3F204F8505FF}" type="pres">
      <dgm:prSet presAssocID="{49CE40C8-1A80-48AC-9494-F21ADF2BD22D}" presName="outerComposite" presStyleCnt="0">
        <dgm:presLayoutVars>
          <dgm:chMax val="5"/>
          <dgm:dir/>
          <dgm:resizeHandles val="exact"/>
        </dgm:presLayoutVars>
      </dgm:prSet>
      <dgm:spPr/>
    </dgm:pt>
    <dgm:pt modelId="{073E3042-23FD-4E27-88FA-B893DFC98B89}" type="pres">
      <dgm:prSet presAssocID="{49CE40C8-1A80-48AC-9494-F21ADF2BD22D}" presName="dummyMaxCanvas" presStyleCnt="0">
        <dgm:presLayoutVars/>
      </dgm:prSet>
      <dgm:spPr/>
    </dgm:pt>
    <dgm:pt modelId="{88EEA97D-B2FE-4388-A06D-15F20FDFB160}" type="pres">
      <dgm:prSet presAssocID="{49CE40C8-1A80-48AC-9494-F21ADF2BD22D}" presName="FourNodes_1" presStyleLbl="node1" presStyleIdx="0" presStyleCnt="4">
        <dgm:presLayoutVars>
          <dgm:bulletEnabled val="1"/>
        </dgm:presLayoutVars>
      </dgm:prSet>
      <dgm:spPr/>
    </dgm:pt>
    <dgm:pt modelId="{A016F5BA-13B9-4B61-92E7-8E2FB9F61AAE}" type="pres">
      <dgm:prSet presAssocID="{49CE40C8-1A80-48AC-9494-F21ADF2BD22D}" presName="FourNodes_2" presStyleLbl="node1" presStyleIdx="1" presStyleCnt="4">
        <dgm:presLayoutVars>
          <dgm:bulletEnabled val="1"/>
        </dgm:presLayoutVars>
      </dgm:prSet>
      <dgm:spPr/>
    </dgm:pt>
    <dgm:pt modelId="{BEA7B824-1581-4E66-8000-D4706B01AE8B}" type="pres">
      <dgm:prSet presAssocID="{49CE40C8-1A80-48AC-9494-F21ADF2BD22D}" presName="FourNodes_3" presStyleLbl="node1" presStyleIdx="2" presStyleCnt="4">
        <dgm:presLayoutVars>
          <dgm:bulletEnabled val="1"/>
        </dgm:presLayoutVars>
      </dgm:prSet>
      <dgm:spPr/>
    </dgm:pt>
    <dgm:pt modelId="{7EAA213D-3CA6-438C-BEE0-33B4E978DD2E}" type="pres">
      <dgm:prSet presAssocID="{49CE40C8-1A80-48AC-9494-F21ADF2BD22D}" presName="FourNodes_4" presStyleLbl="node1" presStyleIdx="3" presStyleCnt="4">
        <dgm:presLayoutVars>
          <dgm:bulletEnabled val="1"/>
        </dgm:presLayoutVars>
      </dgm:prSet>
      <dgm:spPr/>
    </dgm:pt>
    <dgm:pt modelId="{C3099E79-EAFA-41EE-B9AD-44B424AC4ECA}" type="pres">
      <dgm:prSet presAssocID="{49CE40C8-1A80-48AC-9494-F21ADF2BD22D}" presName="FourConn_1-2" presStyleLbl="fgAccFollowNode1" presStyleIdx="0" presStyleCnt="3">
        <dgm:presLayoutVars>
          <dgm:bulletEnabled val="1"/>
        </dgm:presLayoutVars>
      </dgm:prSet>
      <dgm:spPr/>
    </dgm:pt>
    <dgm:pt modelId="{A2166B76-DB8E-4A63-8235-A9B8CE468D60}" type="pres">
      <dgm:prSet presAssocID="{49CE40C8-1A80-48AC-9494-F21ADF2BD22D}" presName="FourConn_2-3" presStyleLbl="fgAccFollowNode1" presStyleIdx="1" presStyleCnt="3">
        <dgm:presLayoutVars>
          <dgm:bulletEnabled val="1"/>
        </dgm:presLayoutVars>
      </dgm:prSet>
      <dgm:spPr/>
    </dgm:pt>
    <dgm:pt modelId="{C0767D47-E0B4-4155-BB8A-91475AB725DD}" type="pres">
      <dgm:prSet presAssocID="{49CE40C8-1A80-48AC-9494-F21ADF2BD22D}" presName="FourConn_3-4" presStyleLbl="fgAccFollowNode1" presStyleIdx="2" presStyleCnt="3">
        <dgm:presLayoutVars>
          <dgm:bulletEnabled val="1"/>
        </dgm:presLayoutVars>
      </dgm:prSet>
      <dgm:spPr/>
    </dgm:pt>
    <dgm:pt modelId="{FEFDBF9C-309B-4AE0-AE4A-9C8785E59295}" type="pres">
      <dgm:prSet presAssocID="{49CE40C8-1A80-48AC-9494-F21ADF2BD22D}" presName="FourNodes_1_text" presStyleLbl="node1" presStyleIdx="3" presStyleCnt="4">
        <dgm:presLayoutVars>
          <dgm:bulletEnabled val="1"/>
        </dgm:presLayoutVars>
      </dgm:prSet>
      <dgm:spPr/>
    </dgm:pt>
    <dgm:pt modelId="{D69CFB84-6264-4697-A5DC-D97277CADA1A}" type="pres">
      <dgm:prSet presAssocID="{49CE40C8-1A80-48AC-9494-F21ADF2BD22D}" presName="FourNodes_2_text" presStyleLbl="node1" presStyleIdx="3" presStyleCnt="4">
        <dgm:presLayoutVars>
          <dgm:bulletEnabled val="1"/>
        </dgm:presLayoutVars>
      </dgm:prSet>
      <dgm:spPr/>
    </dgm:pt>
    <dgm:pt modelId="{C7CC9654-61D9-48E3-A9A3-7260AFC76ED4}" type="pres">
      <dgm:prSet presAssocID="{49CE40C8-1A80-48AC-9494-F21ADF2BD22D}" presName="FourNodes_3_text" presStyleLbl="node1" presStyleIdx="3" presStyleCnt="4">
        <dgm:presLayoutVars>
          <dgm:bulletEnabled val="1"/>
        </dgm:presLayoutVars>
      </dgm:prSet>
      <dgm:spPr/>
    </dgm:pt>
    <dgm:pt modelId="{550CC1DD-EAB3-49A0-B0AC-AEE2234EA5DC}" type="pres">
      <dgm:prSet presAssocID="{49CE40C8-1A80-48AC-9494-F21ADF2BD22D}" presName="FourNodes_4_text" presStyleLbl="node1" presStyleIdx="3" presStyleCnt="4">
        <dgm:presLayoutVars>
          <dgm:bulletEnabled val="1"/>
        </dgm:presLayoutVars>
      </dgm:prSet>
      <dgm:spPr/>
    </dgm:pt>
  </dgm:ptLst>
  <dgm:cxnLst>
    <dgm:cxn modelId="{9F02CA03-F6D6-4B50-B2A6-80B8825D478F}" type="presOf" srcId="{38F78DD7-1324-48CF-9072-E0B2207C63E2}" destId="{FEFDBF9C-309B-4AE0-AE4A-9C8785E59295}" srcOrd="1" destOrd="0" presId="urn:microsoft.com/office/officeart/2005/8/layout/vProcess5"/>
    <dgm:cxn modelId="{36978211-23D4-4211-BB68-0F3D59B52B29}" type="presOf" srcId="{49CE40C8-1A80-48AC-9494-F21ADF2BD22D}" destId="{9C63894F-03DD-4444-9AB8-3F204F8505FF}" srcOrd="0" destOrd="0" presId="urn:microsoft.com/office/officeart/2005/8/layout/vProcess5"/>
    <dgm:cxn modelId="{19403B19-7ECB-462D-AE4C-EC718AC4DAC7}" srcId="{49CE40C8-1A80-48AC-9494-F21ADF2BD22D}" destId="{38F78DD7-1324-48CF-9072-E0B2207C63E2}" srcOrd="0" destOrd="0" parTransId="{1056DE13-CCF6-476C-98E7-BF07F7C19722}" sibTransId="{E4BE9B11-8D68-47D7-8F54-C21C27B87A05}"/>
    <dgm:cxn modelId="{36FFBE24-4F17-409A-AFC9-D93900C524C4}" type="presOf" srcId="{C359FB3C-DFBE-428C-B0B1-6B78E832AB7D}" destId="{D69CFB84-6264-4697-A5DC-D97277CADA1A}" srcOrd="1" destOrd="0" presId="urn:microsoft.com/office/officeart/2005/8/layout/vProcess5"/>
    <dgm:cxn modelId="{8D36A22F-996C-466E-B5FF-F305AFB89FE7}" type="presOf" srcId="{23651CF2-DB8B-4500-BF22-F24B09058310}" destId="{550CC1DD-EAB3-49A0-B0AC-AEE2234EA5DC}" srcOrd="1" destOrd="0" presId="urn:microsoft.com/office/officeart/2005/8/layout/vProcess5"/>
    <dgm:cxn modelId="{06A4A338-1FC8-48A3-8177-F312B3419AA9}" type="presOf" srcId="{E4BE9B11-8D68-47D7-8F54-C21C27B87A05}" destId="{C3099E79-EAFA-41EE-B9AD-44B424AC4ECA}" srcOrd="0" destOrd="0" presId="urn:microsoft.com/office/officeart/2005/8/layout/vProcess5"/>
    <dgm:cxn modelId="{19F20940-F4E8-461C-BC5A-C9E891D8DB88}" type="presOf" srcId="{38F78DD7-1324-48CF-9072-E0B2207C63E2}" destId="{88EEA97D-B2FE-4388-A06D-15F20FDFB160}" srcOrd="0" destOrd="0" presId="urn:microsoft.com/office/officeart/2005/8/layout/vProcess5"/>
    <dgm:cxn modelId="{5D8B7B5E-9A1A-4939-9107-10AFCA31B95E}" srcId="{49CE40C8-1A80-48AC-9494-F21ADF2BD22D}" destId="{4D9E4526-149C-4EAB-948B-856DA6AD517F}" srcOrd="2" destOrd="0" parTransId="{D7C210D7-74F9-42B1-953B-4B4CE80EF0B6}" sibTransId="{8734A64E-280E-49B2-96B9-AA2A1B2B0768}"/>
    <dgm:cxn modelId="{9AE4297A-A5A8-4C49-B94A-226993C385E9}" type="presOf" srcId="{4D9E4526-149C-4EAB-948B-856DA6AD517F}" destId="{C7CC9654-61D9-48E3-A9A3-7260AFC76ED4}" srcOrd="1" destOrd="0" presId="urn:microsoft.com/office/officeart/2005/8/layout/vProcess5"/>
    <dgm:cxn modelId="{5240F292-33AF-4E6D-92EE-7EF2E7C16F3C}" type="presOf" srcId="{23651CF2-DB8B-4500-BF22-F24B09058310}" destId="{7EAA213D-3CA6-438C-BEE0-33B4E978DD2E}" srcOrd="0" destOrd="0" presId="urn:microsoft.com/office/officeart/2005/8/layout/vProcess5"/>
    <dgm:cxn modelId="{53808DBD-09EE-4695-9D6A-867042C855B5}" type="presOf" srcId="{C5F3C357-1DB3-4E4E-B38B-268D59EAC267}" destId="{A2166B76-DB8E-4A63-8235-A9B8CE468D60}" srcOrd="0" destOrd="0" presId="urn:microsoft.com/office/officeart/2005/8/layout/vProcess5"/>
    <dgm:cxn modelId="{EFE6BAD3-B9E3-49D1-96AE-9F49D763F228}" type="presOf" srcId="{C359FB3C-DFBE-428C-B0B1-6B78E832AB7D}" destId="{A016F5BA-13B9-4B61-92E7-8E2FB9F61AAE}" srcOrd="0" destOrd="0" presId="urn:microsoft.com/office/officeart/2005/8/layout/vProcess5"/>
    <dgm:cxn modelId="{ABB801DA-84CF-4F60-828A-16069BF1ECCA}" srcId="{49CE40C8-1A80-48AC-9494-F21ADF2BD22D}" destId="{23651CF2-DB8B-4500-BF22-F24B09058310}" srcOrd="3" destOrd="0" parTransId="{9CE7088E-CA7C-4DFB-8ED7-AA93FD32FA3B}" sibTransId="{224965F5-6E81-4E7C-BC89-2DFB50E2E24E}"/>
    <dgm:cxn modelId="{EA1113E3-3F74-448C-A28E-0D99768F1F1D}" type="presOf" srcId="{8734A64E-280E-49B2-96B9-AA2A1B2B0768}" destId="{C0767D47-E0B4-4155-BB8A-91475AB725DD}" srcOrd="0" destOrd="0" presId="urn:microsoft.com/office/officeart/2005/8/layout/vProcess5"/>
    <dgm:cxn modelId="{4EF476E5-71FF-44D6-84C6-31F434B4C7ED}" type="presOf" srcId="{4D9E4526-149C-4EAB-948B-856DA6AD517F}" destId="{BEA7B824-1581-4E66-8000-D4706B01AE8B}" srcOrd="0" destOrd="0" presId="urn:microsoft.com/office/officeart/2005/8/layout/vProcess5"/>
    <dgm:cxn modelId="{3EB0CFE8-E57D-4DB3-9A61-DC4D7F0605E8}" srcId="{49CE40C8-1A80-48AC-9494-F21ADF2BD22D}" destId="{C359FB3C-DFBE-428C-B0B1-6B78E832AB7D}" srcOrd="1" destOrd="0" parTransId="{26F80D61-03F6-4CB7-B9E1-FAD38D398DCB}" sibTransId="{C5F3C357-1DB3-4E4E-B38B-268D59EAC267}"/>
    <dgm:cxn modelId="{19508885-E633-42F9-8C7E-615430D286F8}" type="presParOf" srcId="{9C63894F-03DD-4444-9AB8-3F204F8505FF}" destId="{073E3042-23FD-4E27-88FA-B893DFC98B89}" srcOrd="0" destOrd="0" presId="urn:microsoft.com/office/officeart/2005/8/layout/vProcess5"/>
    <dgm:cxn modelId="{A4690CED-3BFC-404D-A25D-EB1AA483361F}" type="presParOf" srcId="{9C63894F-03DD-4444-9AB8-3F204F8505FF}" destId="{88EEA97D-B2FE-4388-A06D-15F20FDFB160}" srcOrd="1" destOrd="0" presId="urn:microsoft.com/office/officeart/2005/8/layout/vProcess5"/>
    <dgm:cxn modelId="{DA562DEB-3052-4004-9A3F-FE378771CE3B}" type="presParOf" srcId="{9C63894F-03DD-4444-9AB8-3F204F8505FF}" destId="{A016F5BA-13B9-4B61-92E7-8E2FB9F61AAE}" srcOrd="2" destOrd="0" presId="urn:microsoft.com/office/officeart/2005/8/layout/vProcess5"/>
    <dgm:cxn modelId="{EF589194-CC24-4156-AE45-FCF4E6625FF6}" type="presParOf" srcId="{9C63894F-03DD-4444-9AB8-3F204F8505FF}" destId="{BEA7B824-1581-4E66-8000-D4706B01AE8B}" srcOrd="3" destOrd="0" presId="urn:microsoft.com/office/officeart/2005/8/layout/vProcess5"/>
    <dgm:cxn modelId="{3A7E9DDA-0289-4346-AA34-D489F3BCC6D0}" type="presParOf" srcId="{9C63894F-03DD-4444-9AB8-3F204F8505FF}" destId="{7EAA213D-3CA6-438C-BEE0-33B4E978DD2E}" srcOrd="4" destOrd="0" presId="urn:microsoft.com/office/officeart/2005/8/layout/vProcess5"/>
    <dgm:cxn modelId="{BA7E3386-E791-4447-B1B6-A9EB283FDC3C}" type="presParOf" srcId="{9C63894F-03DD-4444-9AB8-3F204F8505FF}" destId="{C3099E79-EAFA-41EE-B9AD-44B424AC4ECA}" srcOrd="5" destOrd="0" presId="urn:microsoft.com/office/officeart/2005/8/layout/vProcess5"/>
    <dgm:cxn modelId="{9FB7E1D1-21F8-4CCB-8481-DAB0221CD823}" type="presParOf" srcId="{9C63894F-03DD-4444-9AB8-3F204F8505FF}" destId="{A2166B76-DB8E-4A63-8235-A9B8CE468D60}" srcOrd="6" destOrd="0" presId="urn:microsoft.com/office/officeart/2005/8/layout/vProcess5"/>
    <dgm:cxn modelId="{F82804DF-A756-417F-BAC8-C39F00773B28}" type="presParOf" srcId="{9C63894F-03DD-4444-9AB8-3F204F8505FF}" destId="{C0767D47-E0B4-4155-BB8A-91475AB725DD}" srcOrd="7" destOrd="0" presId="urn:microsoft.com/office/officeart/2005/8/layout/vProcess5"/>
    <dgm:cxn modelId="{02D12051-983D-40CD-BEDC-B50CC4CD1BED}" type="presParOf" srcId="{9C63894F-03DD-4444-9AB8-3F204F8505FF}" destId="{FEFDBF9C-309B-4AE0-AE4A-9C8785E59295}" srcOrd="8" destOrd="0" presId="urn:microsoft.com/office/officeart/2005/8/layout/vProcess5"/>
    <dgm:cxn modelId="{B3AE38C9-5EDC-431D-ABEF-BFBFB751B937}" type="presParOf" srcId="{9C63894F-03DD-4444-9AB8-3F204F8505FF}" destId="{D69CFB84-6264-4697-A5DC-D97277CADA1A}" srcOrd="9" destOrd="0" presId="urn:microsoft.com/office/officeart/2005/8/layout/vProcess5"/>
    <dgm:cxn modelId="{33B3D306-8FE9-4A59-A093-04D97B124D02}" type="presParOf" srcId="{9C63894F-03DD-4444-9AB8-3F204F8505FF}" destId="{C7CC9654-61D9-48E3-A9A3-7260AFC76ED4}" srcOrd="10" destOrd="0" presId="urn:microsoft.com/office/officeart/2005/8/layout/vProcess5"/>
    <dgm:cxn modelId="{58E5E85B-DC08-498C-9FC8-1EFE3FC2EB0C}" type="presParOf" srcId="{9C63894F-03DD-4444-9AB8-3F204F8505FF}" destId="{550CC1DD-EAB3-49A0-B0AC-AEE2234EA5DC}"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5BD959-F282-4B17-AA1A-B754F2A20070}" type="doc">
      <dgm:prSet loTypeId="urn:microsoft.com/office/officeart/2016/7/layout/HexagonTimeline" loCatId="other" qsTypeId="urn:microsoft.com/office/officeart/2005/8/quickstyle/simple1" qsCatId="simple" csTypeId="urn:microsoft.com/office/officeart/2005/8/colors/accent1_1" csCatId="accent1" phldr="1"/>
      <dgm:spPr/>
      <dgm:t>
        <a:bodyPr rtlCol="0"/>
        <a:lstStyle/>
        <a:p>
          <a:pPr rtl="0"/>
          <a:endParaRPr lang="en-US"/>
        </a:p>
      </dgm:t>
    </dgm:pt>
    <dgm:pt modelId="{03B6D883-E2E6-42BE-BE8D-D5016F4A5642}">
      <dgm:prSet phldrT="[Text]" phldr="0" custT="1"/>
      <dgm:spPr/>
      <dgm:t>
        <a:bodyPr rtlCol="0"/>
        <a:lstStyle/>
        <a:p>
          <a:pPr rtl="0"/>
          <a:r>
            <a:rPr lang="en-GB" sz="1600" noProof="0" dirty="0"/>
            <a:t>Nov 2023 – Jan 2024</a:t>
          </a:r>
        </a:p>
      </dgm:t>
    </dgm:pt>
    <dgm:pt modelId="{D108F484-63D9-4555-8178-76120F598338}" type="parTrans" cxnId="{5B5DE06D-9268-4628-81CB-A1BA096614CC}">
      <dgm:prSet/>
      <dgm:spPr/>
      <dgm:t>
        <a:bodyPr rtlCol="0"/>
        <a:lstStyle/>
        <a:p>
          <a:pPr rtl="0"/>
          <a:endParaRPr lang="en-GB" noProof="0" dirty="0"/>
        </a:p>
      </dgm:t>
    </dgm:pt>
    <dgm:pt modelId="{AF9E9A91-CFAA-4D06-8377-0B33E1C37BE6}" type="sibTrans" cxnId="{5B5DE06D-9268-4628-81CB-A1BA096614CC}">
      <dgm:prSet/>
      <dgm:spPr/>
      <dgm:t>
        <a:bodyPr rtlCol="0"/>
        <a:lstStyle/>
        <a:p>
          <a:pPr rtl="0"/>
          <a:endParaRPr lang="en-GB" noProof="0" dirty="0"/>
        </a:p>
      </dgm:t>
    </dgm:pt>
    <dgm:pt modelId="{968DAD5A-29AB-4A26-BB08-DFA871BCD16D}">
      <dgm:prSet phldrT="[Text]" custT="1"/>
      <dgm:spPr/>
      <dgm:t>
        <a:bodyPr rtlCol="0"/>
        <a:lstStyle/>
        <a:p>
          <a:pPr rtl="0"/>
          <a:r>
            <a:rPr lang="en-GB" sz="1200" b="0" i="0" u="none" noProof="0" dirty="0"/>
            <a:t>Data analysis </a:t>
          </a:r>
          <a:endParaRPr lang="en-GB" sz="1200" noProof="0" dirty="0"/>
        </a:p>
      </dgm:t>
    </dgm:pt>
    <dgm:pt modelId="{122F937E-0551-4FAF-8E5D-46A65BE2D772}" type="parTrans" cxnId="{48B8D7DA-9BCC-4849-A188-7CB427F117BB}">
      <dgm:prSet/>
      <dgm:spPr/>
      <dgm:t>
        <a:bodyPr rtlCol="0"/>
        <a:lstStyle/>
        <a:p>
          <a:pPr rtl="0"/>
          <a:endParaRPr lang="en-GB" noProof="0" dirty="0"/>
        </a:p>
      </dgm:t>
    </dgm:pt>
    <dgm:pt modelId="{718E239A-8FFA-4D2B-88BE-4B1DE3514440}" type="sibTrans" cxnId="{48B8D7DA-9BCC-4849-A188-7CB427F117BB}">
      <dgm:prSet/>
      <dgm:spPr/>
      <dgm:t>
        <a:bodyPr rtlCol="0"/>
        <a:lstStyle/>
        <a:p>
          <a:pPr rtl="0"/>
          <a:endParaRPr lang="en-GB" noProof="0" dirty="0"/>
        </a:p>
      </dgm:t>
    </dgm:pt>
    <dgm:pt modelId="{2D58754B-BFD9-4682-A774-0F991A770964}">
      <dgm:prSet phldrT="[Text]" custT="1"/>
      <dgm:spPr/>
      <dgm:t>
        <a:bodyPr rtlCol="0"/>
        <a:lstStyle/>
        <a:p>
          <a:pPr rtl="0"/>
          <a:r>
            <a:rPr lang="en-GB" sz="1400" noProof="0" dirty="0"/>
            <a:t>Feb 2024 – March 2024</a:t>
          </a:r>
        </a:p>
      </dgm:t>
    </dgm:pt>
    <dgm:pt modelId="{E060E061-29FD-424A-9F68-F12ACDF34158}" type="parTrans" cxnId="{D0CFDA33-D09D-4E4E-BBDA-F557A0476597}">
      <dgm:prSet/>
      <dgm:spPr/>
      <dgm:t>
        <a:bodyPr rtlCol="0"/>
        <a:lstStyle/>
        <a:p>
          <a:pPr rtl="0"/>
          <a:endParaRPr lang="en-GB" noProof="0" dirty="0"/>
        </a:p>
      </dgm:t>
    </dgm:pt>
    <dgm:pt modelId="{C104FFE1-3440-4A64-9D7F-9C425E465746}" type="sibTrans" cxnId="{D0CFDA33-D09D-4E4E-BBDA-F557A0476597}">
      <dgm:prSet/>
      <dgm:spPr/>
      <dgm:t>
        <a:bodyPr rtlCol="0"/>
        <a:lstStyle/>
        <a:p>
          <a:pPr rtl="0"/>
          <a:endParaRPr lang="en-GB" noProof="0" dirty="0"/>
        </a:p>
      </dgm:t>
    </dgm:pt>
    <dgm:pt modelId="{06C0DD75-23E5-4F8C-B205-50FC047F6BB8}">
      <dgm:prSet phldrT="[Text]" custT="1"/>
      <dgm:spPr/>
      <dgm:t>
        <a:bodyPr rtlCol="0"/>
        <a:lstStyle/>
        <a:p>
          <a:pPr rtl="0"/>
          <a:r>
            <a:rPr lang="en-GB" sz="1200" b="0" i="0" u="none" noProof="0" dirty="0"/>
            <a:t>8 month follow up with participants to understand the impact of the tool kit as a home resource for continuing the work offered in the workshops</a:t>
          </a:r>
          <a:endParaRPr lang="en-GB" sz="1200" noProof="0" dirty="0"/>
        </a:p>
      </dgm:t>
    </dgm:pt>
    <dgm:pt modelId="{3DA22EDB-EAA3-44EC-B731-BFC579AAC773}" type="parTrans" cxnId="{DB899FEA-ECF8-4A1C-AD01-3E53C78889D4}">
      <dgm:prSet/>
      <dgm:spPr/>
      <dgm:t>
        <a:bodyPr rtlCol="0"/>
        <a:lstStyle/>
        <a:p>
          <a:pPr rtl="0"/>
          <a:endParaRPr lang="en-GB" noProof="0" dirty="0"/>
        </a:p>
      </dgm:t>
    </dgm:pt>
    <dgm:pt modelId="{8F0AF489-4688-44DD-8F3E-F52E1F0C797D}" type="sibTrans" cxnId="{DB899FEA-ECF8-4A1C-AD01-3E53C78889D4}">
      <dgm:prSet/>
      <dgm:spPr/>
      <dgm:t>
        <a:bodyPr rtlCol="0"/>
        <a:lstStyle/>
        <a:p>
          <a:pPr rtl="0"/>
          <a:endParaRPr lang="en-GB" noProof="0" dirty="0"/>
        </a:p>
      </dgm:t>
    </dgm:pt>
    <dgm:pt modelId="{55E1AA9F-A89E-463A-B26F-60325AECF50F}">
      <dgm:prSet phldrT="[Text]" phldr="0" custT="1"/>
      <dgm:spPr/>
      <dgm:t>
        <a:bodyPr rtlCol="0"/>
        <a:lstStyle/>
        <a:p>
          <a:pPr rtl="0"/>
          <a:r>
            <a:rPr lang="en-GB" sz="1600" noProof="0" dirty="0"/>
            <a:t>March 2024</a:t>
          </a:r>
        </a:p>
      </dgm:t>
    </dgm:pt>
    <dgm:pt modelId="{913F8117-8EB7-4283-A947-9FC99A898B4E}" type="parTrans" cxnId="{77975A01-D9C6-49D2-B5F5-79AF365F0600}">
      <dgm:prSet/>
      <dgm:spPr/>
      <dgm:t>
        <a:bodyPr rtlCol="0"/>
        <a:lstStyle/>
        <a:p>
          <a:pPr rtl="0"/>
          <a:endParaRPr lang="en-GB" noProof="0" dirty="0"/>
        </a:p>
      </dgm:t>
    </dgm:pt>
    <dgm:pt modelId="{56235C5F-85CF-4318-A6B1-70B2C8267E8A}" type="sibTrans" cxnId="{77975A01-D9C6-49D2-B5F5-79AF365F0600}">
      <dgm:prSet/>
      <dgm:spPr/>
      <dgm:t>
        <a:bodyPr rtlCol="0"/>
        <a:lstStyle/>
        <a:p>
          <a:pPr rtl="0"/>
          <a:endParaRPr lang="en-GB" noProof="0" dirty="0"/>
        </a:p>
      </dgm:t>
    </dgm:pt>
    <dgm:pt modelId="{E2A466AE-8D44-4BC8-99B9-DDB4548E4FF1}">
      <dgm:prSet phldrT="[Text]" custT="1"/>
      <dgm:spPr/>
      <dgm:t>
        <a:bodyPr rtlCol="0"/>
        <a:lstStyle/>
        <a:p>
          <a:pPr rtl="0"/>
          <a:r>
            <a:rPr lang="en-GB" sz="1200" b="0" i="0" u="none" noProof="0" dirty="0"/>
            <a:t>Final analysis with consultation group members</a:t>
          </a:r>
          <a:endParaRPr lang="en-GB" sz="1200" noProof="0" dirty="0"/>
        </a:p>
      </dgm:t>
    </dgm:pt>
    <dgm:pt modelId="{FAA06558-3772-4EE2-AF2F-9EC0DAA3B4CD}" type="parTrans" cxnId="{7A485FFA-22FC-464F-ABBD-8772315114A7}">
      <dgm:prSet/>
      <dgm:spPr/>
      <dgm:t>
        <a:bodyPr rtlCol="0"/>
        <a:lstStyle/>
        <a:p>
          <a:pPr rtl="0"/>
          <a:endParaRPr lang="en-GB" noProof="0" dirty="0"/>
        </a:p>
      </dgm:t>
    </dgm:pt>
    <dgm:pt modelId="{45E61CD4-9E8D-4B5F-9F8B-70FB4F7B67CC}" type="sibTrans" cxnId="{7A485FFA-22FC-464F-ABBD-8772315114A7}">
      <dgm:prSet/>
      <dgm:spPr/>
      <dgm:t>
        <a:bodyPr rtlCol="0"/>
        <a:lstStyle/>
        <a:p>
          <a:pPr rtl="0"/>
          <a:endParaRPr lang="en-GB" noProof="0" dirty="0"/>
        </a:p>
      </dgm:t>
    </dgm:pt>
    <dgm:pt modelId="{CBE8B0BA-D33C-4670-B61B-C0F792F394F3}">
      <dgm:prSet phldrT="[Text]" custT="1"/>
      <dgm:spPr/>
      <dgm:t>
        <a:bodyPr rtlCol="0"/>
        <a:lstStyle/>
        <a:p>
          <a:pPr rtl="0"/>
          <a:r>
            <a:rPr lang="en-GB" sz="1600" noProof="0" dirty="0"/>
            <a:t>July 2024</a:t>
          </a:r>
        </a:p>
      </dgm:t>
    </dgm:pt>
    <dgm:pt modelId="{8088DBE7-3790-46B4-ADA6-5DF261A440D5}" type="parTrans" cxnId="{16A16E06-358F-43B7-BC40-C39CC2FC391D}">
      <dgm:prSet/>
      <dgm:spPr/>
      <dgm:t>
        <a:bodyPr rtlCol="0"/>
        <a:lstStyle/>
        <a:p>
          <a:pPr rtl="0"/>
          <a:endParaRPr lang="en-GB" noProof="0" dirty="0"/>
        </a:p>
      </dgm:t>
    </dgm:pt>
    <dgm:pt modelId="{E5B19AEC-9C2F-40BD-AA32-8EB8495AE1EF}" type="sibTrans" cxnId="{16A16E06-358F-43B7-BC40-C39CC2FC391D}">
      <dgm:prSet/>
      <dgm:spPr/>
      <dgm:t>
        <a:bodyPr rtlCol="0"/>
        <a:lstStyle/>
        <a:p>
          <a:pPr rtl="0"/>
          <a:endParaRPr lang="en-GB" noProof="0" dirty="0"/>
        </a:p>
      </dgm:t>
    </dgm:pt>
    <dgm:pt modelId="{BB224A7A-42D2-4CFD-B880-2ADD7482918E}">
      <dgm:prSet phldrT="[Text]" custT="1"/>
      <dgm:spPr/>
      <dgm:t>
        <a:bodyPr rtlCol="0"/>
        <a:lstStyle/>
        <a:p>
          <a:pPr rtl="0"/>
          <a:r>
            <a:rPr lang="en-GB" sz="1200" b="0" i="0" u="none" noProof="0" dirty="0"/>
            <a:t>Public knowledge exchange event with GPs, dementia orgs, charities, services and representatives from councils. </a:t>
          </a:r>
          <a:endParaRPr lang="en-GB" sz="1200" noProof="0" dirty="0"/>
        </a:p>
      </dgm:t>
    </dgm:pt>
    <dgm:pt modelId="{3111A7F0-3D96-4932-B52E-ED03DB11CD95}" type="parTrans" cxnId="{96BD9581-0DD5-48AB-A7DC-09374D5592A8}">
      <dgm:prSet/>
      <dgm:spPr/>
      <dgm:t>
        <a:bodyPr rtlCol="0"/>
        <a:lstStyle/>
        <a:p>
          <a:pPr rtl="0"/>
          <a:endParaRPr lang="en-GB" noProof="0" dirty="0"/>
        </a:p>
      </dgm:t>
    </dgm:pt>
    <dgm:pt modelId="{D1AE582D-A7ED-4AA7-8B94-27BE6FEB1DE4}" type="sibTrans" cxnId="{96BD9581-0DD5-48AB-A7DC-09374D5592A8}">
      <dgm:prSet/>
      <dgm:spPr/>
      <dgm:t>
        <a:bodyPr rtlCol="0"/>
        <a:lstStyle/>
        <a:p>
          <a:pPr rtl="0"/>
          <a:endParaRPr lang="en-GB" noProof="0" dirty="0"/>
        </a:p>
      </dgm:t>
    </dgm:pt>
    <dgm:pt modelId="{2520C070-1827-4C86-B99B-C78D0E08110F}">
      <dgm:prSet phldrT="[Text]" custT="1"/>
      <dgm:spPr/>
      <dgm:t>
        <a:bodyPr rtlCol="0"/>
        <a:lstStyle/>
        <a:p>
          <a:pPr rtl="0"/>
          <a:r>
            <a:rPr lang="en-GB" sz="1600" noProof="0" dirty="0"/>
            <a:t>Sept 2024</a:t>
          </a:r>
        </a:p>
      </dgm:t>
    </dgm:pt>
    <dgm:pt modelId="{90265E71-E1E7-4371-9214-5BD7BD68747D}" type="parTrans" cxnId="{F4188F00-56FE-4F36-928A-2DD941A422C1}">
      <dgm:prSet/>
      <dgm:spPr/>
      <dgm:t>
        <a:bodyPr rtlCol="0"/>
        <a:lstStyle/>
        <a:p>
          <a:pPr rtl="0"/>
          <a:endParaRPr lang="en-GB" noProof="0" dirty="0"/>
        </a:p>
      </dgm:t>
    </dgm:pt>
    <dgm:pt modelId="{989F15F3-D53E-4B40-A699-A16693369DEA}" type="sibTrans" cxnId="{F4188F00-56FE-4F36-928A-2DD941A422C1}">
      <dgm:prSet/>
      <dgm:spPr/>
      <dgm:t>
        <a:bodyPr rtlCol="0"/>
        <a:lstStyle/>
        <a:p>
          <a:pPr rtl="0"/>
          <a:endParaRPr lang="en-GB" noProof="0" dirty="0"/>
        </a:p>
      </dgm:t>
    </dgm:pt>
    <dgm:pt modelId="{AEB0F5B5-F6CE-4BA2-B3BF-64C902C34C38}">
      <dgm:prSet phldrT="[Text]" custT="1"/>
      <dgm:spPr/>
      <dgm:t>
        <a:bodyPr rtlCol="0"/>
        <a:lstStyle/>
        <a:p>
          <a:pPr rtl="0"/>
          <a:r>
            <a:rPr lang="en-GB" sz="1200" b="0" i="0" u="none" noProof="0" dirty="0"/>
            <a:t>Project completion: policy report, peer reviewed publications and series of talks/seminars to share results </a:t>
          </a:r>
          <a:endParaRPr lang="en-GB" sz="1200" noProof="0" dirty="0"/>
        </a:p>
      </dgm:t>
    </dgm:pt>
    <dgm:pt modelId="{F7009F87-1F74-4D8A-8D57-5F2E01A2C4D8}" type="parTrans" cxnId="{BD03FA5B-2B25-49B7-A441-020242D97FEC}">
      <dgm:prSet/>
      <dgm:spPr/>
      <dgm:t>
        <a:bodyPr rtlCol="0"/>
        <a:lstStyle/>
        <a:p>
          <a:pPr rtl="0"/>
          <a:endParaRPr lang="en-GB" noProof="0" dirty="0"/>
        </a:p>
      </dgm:t>
    </dgm:pt>
    <dgm:pt modelId="{A15CF1E4-1865-49A4-A974-BFFE8228C8DC}" type="sibTrans" cxnId="{BD03FA5B-2B25-49B7-A441-020242D97FEC}">
      <dgm:prSet/>
      <dgm:spPr/>
      <dgm:t>
        <a:bodyPr rtlCol="0"/>
        <a:lstStyle/>
        <a:p>
          <a:pPr rtl="0"/>
          <a:endParaRPr lang="en-GB" noProof="0" dirty="0"/>
        </a:p>
      </dgm:t>
    </dgm:pt>
    <dgm:pt modelId="{0A880035-ECB5-440F-A3A1-C1A3F32F678C}" type="pres">
      <dgm:prSet presAssocID="{9C5BD959-F282-4B17-AA1A-B754F2A20070}" presName="Name0" presStyleCnt="0">
        <dgm:presLayoutVars>
          <dgm:chMax/>
          <dgm:chPref/>
          <dgm:animLvl val="lvl"/>
        </dgm:presLayoutVars>
      </dgm:prSet>
      <dgm:spPr/>
    </dgm:pt>
    <dgm:pt modelId="{2CD910E7-0B6F-4E3D-BB1B-E0B407D8EFBD}" type="pres">
      <dgm:prSet presAssocID="{03B6D883-E2E6-42BE-BE8D-D5016F4A5642}" presName="composite" presStyleCnt="0"/>
      <dgm:spPr/>
    </dgm:pt>
    <dgm:pt modelId="{26AC0A45-C44C-440B-BD48-43E886489681}" type="pres">
      <dgm:prSet presAssocID="{03B6D883-E2E6-42BE-BE8D-D5016F4A5642}" presName="Parent1" presStyleLbl="alignNode1" presStyleIdx="0" presStyleCnt="5">
        <dgm:presLayoutVars>
          <dgm:chMax val="1"/>
          <dgm:chPref val="1"/>
          <dgm:bulletEnabled val="1"/>
        </dgm:presLayoutVars>
      </dgm:prSet>
      <dgm:spPr/>
    </dgm:pt>
    <dgm:pt modelId="{3F53F37E-5709-46C9-A861-2F819D4D77A8}" type="pres">
      <dgm:prSet presAssocID="{03B6D883-E2E6-42BE-BE8D-D5016F4A5642}" presName="Childtext1" presStyleLbl="revTx" presStyleIdx="0" presStyleCnt="5">
        <dgm:presLayoutVars>
          <dgm:chMax val="0"/>
          <dgm:chPref val="0"/>
          <dgm:bulletEnabled/>
        </dgm:presLayoutVars>
      </dgm:prSet>
      <dgm:spPr/>
    </dgm:pt>
    <dgm:pt modelId="{0E1DABEE-02F0-45F9-B00D-994CCB1B81BA}" type="pres">
      <dgm:prSet presAssocID="{03B6D883-E2E6-42BE-BE8D-D5016F4A5642}" presName="ConnectLine" presStyleLbl="sibTrans1D1" presStyleIdx="0" presStyleCnt="5"/>
      <dgm:spPr>
        <a:noFill/>
        <a:ln w="12700" cap="flat" cmpd="sng" algn="ctr">
          <a:solidFill>
            <a:schemeClr val="accent1">
              <a:hueOff val="0"/>
              <a:satOff val="0"/>
              <a:lumOff val="0"/>
              <a:alphaOff val="0"/>
            </a:schemeClr>
          </a:solidFill>
          <a:prstDash val="dash"/>
        </a:ln>
        <a:effectLst/>
      </dgm:spPr>
    </dgm:pt>
    <dgm:pt modelId="{C3C40309-7E14-4AE4-B424-146D9985A740}" type="pres">
      <dgm:prSet presAssocID="{03B6D883-E2E6-42BE-BE8D-D5016F4A5642}" presName="ConnectLineEnd" presStyleLbl="node1" presStyleIdx="0" presStyleCnt="5"/>
      <dgm:spPr/>
    </dgm:pt>
    <dgm:pt modelId="{7372EB1B-15AA-4EA5-AE54-719E84921466}" type="pres">
      <dgm:prSet presAssocID="{03B6D883-E2E6-42BE-BE8D-D5016F4A5642}" presName="EmptyPane" presStyleCnt="0"/>
      <dgm:spPr/>
    </dgm:pt>
    <dgm:pt modelId="{AB72485A-08A2-45FD-BBC4-9396F2EAD46C}" type="pres">
      <dgm:prSet presAssocID="{AF9E9A91-CFAA-4D06-8377-0B33E1C37BE6}" presName="spaceBetweenRectangles" presStyleLbl="fgAcc1" presStyleIdx="0" presStyleCnt="4"/>
      <dgm:spPr/>
    </dgm:pt>
    <dgm:pt modelId="{A06DA86F-C556-43BD-B142-451AC407C7EE}" type="pres">
      <dgm:prSet presAssocID="{2D58754B-BFD9-4682-A774-0F991A770964}" presName="composite" presStyleCnt="0"/>
      <dgm:spPr/>
    </dgm:pt>
    <dgm:pt modelId="{D9D82612-F8EC-47DB-8F13-E689722DA574}" type="pres">
      <dgm:prSet presAssocID="{2D58754B-BFD9-4682-A774-0F991A770964}" presName="Parent1" presStyleLbl="alignNode1" presStyleIdx="1" presStyleCnt="5">
        <dgm:presLayoutVars>
          <dgm:chMax val="1"/>
          <dgm:chPref val="1"/>
          <dgm:bulletEnabled val="1"/>
        </dgm:presLayoutVars>
      </dgm:prSet>
      <dgm:spPr/>
    </dgm:pt>
    <dgm:pt modelId="{66A09E3B-9B23-4867-83DF-80E5E301FFCD}" type="pres">
      <dgm:prSet presAssocID="{2D58754B-BFD9-4682-A774-0F991A770964}" presName="Childtext1" presStyleLbl="revTx" presStyleIdx="1" presStyleCnt="5">
        <dgm:presLayoutVars>
          <dgm:chMax val="0"/>
          <dgm:chPref val="0"/>
          <dgm:bulletEnabled/>
        </dgm:presLayoutVars>
      </dgm:prSet>
      <dgm:spPr/>
    </dgm:pt>
    <dgm:pt modelId="{66D3DD80-60F3-4E68-8152-E259776003A6}" type="pres">
      <dgm:prSet presAssocID="{2D58754B-BFD9-4682-A774-0F991A770964}" presName="ConnectLine" presStyleLbl="sibTrans1D1" presStyleIdx="1" presStyleCnt="5"/>
      <dgm:spPr>
        <a:noFill/>
        <a:ln w="12700" cap="flat" cmpd="sng" algn="ctr">
          <a:solidFill>
            <a:schemeClr val="accent1">
              <a:hueOff val="0"/>
              <a:satOff val="0"/>
              <a:lumOff val="0"/>
              <a:alphaOff val="0"/>
            </a:schemeClr>
          </a:solidFill>
          <a:prstDash val="dash"/>
        </a:ln>
        <a:effectLst/>
      </dgm:spPr>
    </dgm:pt>
    <dgm:pt modelId="{D3FEA54C-1C97-4543-B786-F6D0D9CC3167}" type="pres">
      <dgm:prSet presAssocID="{2D58754B-BFD9-4682-A774-0F991A770964}" presName="ConnectLineEnd" presStyleLbl="node1" presStyleIdx="1" presStyleCnt="5"/>
      <dgm:spPr/>
    </dgm:pt>
    <dgm:pt modelId="{10EE5126-3AAB-42EB-BEB0-151735D92282}" type="pres">
      <dgm:prSet presAssocID="{2D58754B-BFD9-4682-A774-0F991A770964}" presName="EmptyPane" presStyleCnt="0"/>
      <dgm:spPr/>
    </dgm:pt>
    <dgm:pt modelId="{812944AE-DB78-4B8E-BDE0-501F3A8D4B86}" type="pres">
      <dgm:prSet presAssocID="{C104FFE1-3440-4A64-9D7F-9C425E465746}" presName="spaceBetweenRectangles" presStyleLbl="fgAcc1" presStyleIdx="1" presStyleCnt="4"/>
      <dgm:spPr/>
    </dgm:pt>
    <dgm:pt modelId="{2224DE8C-8002-4CEF-9901-9440AB28CCB2}" type="pres">
      <dgm:prSet presAssocID="{55E1AA9F-A89E-463A-B26F-60325AECF50F}" presName="composite" presStyleCnt="0"/>
      <dgm:spPr/>
    </dgm:pt>
    <dgm:pt modelId="{8B9E72E6-605F-48D6-8410-BA5EFF1F709B}" type="pres">
      <dgm:prSet presAssocID="{55E1AA9F-A89E-463A-B26F-60325AECF50F}" presName="Parent1" presStyleLbl="alignNode1" presStyleIdx="2" presStyleCnt="5">
        <dgm:presLayoutVars>
          <dgm:chMax val="1"/>
          <dgm:chPref val="1"/>
          <dgm:bulletEnabled val="1"/>
        </dgm:presLayoutVars>
      </dgm:prSet>
      <dgm:spPr/>
    </dgm:pt>
    <dgm:pt modelId="{8FADD187-5534-41FC-AEAB-A1DFA671BC98}" type="pres">
      <dgm:prSet presAssocID="{55E1AA9F-A89E-463A-B26F-60325AECF50F}" presName="Childtext1" presStyleLbl="revTx" presStyleIdx="2" presStyleCnt="5">
        <dgm:presLayoutVars>
          <dgm:chMax val="0"/>
          <dgm:chPref val="0"/>
          <dgm:bulletEnabled/>
        </dgm:presLayoutVars>
      </dgm:prSet>
      <dgm:spPr/>
    </dgm:pt>
    <dgm:pt modelId="{1C67F482-7990-42A7-B8A9-0AA0269866F7}" type="pres">
      <dgm:prSet presAssocID="{55E1AA9F-A89E-463A-B26F-60325AECF50F}" presName="ConnectLine" presStyleLbl="sibTrans1D1" presStyleIdx="2" presStyleCnt="5"/>
      <dgm:spPr>
        <a:noFill/>
        <a:ln w="12700" cap="flat" cmpd="sng" algn="ctr">
          <a:solidFill>
            <a:schemeClr val="accent1">
              <a:hueOff val="0"/>
              <a:satOff val="0"/>
              <a:lumOff val="0"/>
              <a:alphaOff val="0"/>
            </a:schemeClr>
          </a:solidFill>
          <a:prstDash val="dash"/>
        </a:ln>
        <a:effectLst/>
      </dgm:spPr>
    </dgm:pt>
    <dgm:pt modelId="{D092F12B-EF3E-48C1-9A86-D21FA071DDBB}" type="pres">
      <dgm:prSet presAssocID="{55E1AA9F-A89E-463A-B26F-60325AECF50F}" presName="ConnectLineEnd" presStyleLbl="node1" presStyleIdx="2" presStyleCnt="5"/>
      <dgm:spPr/>
    </dgm:pt>
    <dgm:pt modelId="{CE730F7A-8E27-47E2-9911-7FDA19D3DB9A}" type="pres">
      <dgm:prSet presAssocID="{55E1AA9F-A89E-463A-B26F-60325AECF50F}" presName="EmptyPane" presStyleCnt="0"/>
      <dgm:spPr/>
    </dgm:pt>
    <dgm:pt modelId="{0B31CD8D-7728-4D2F-9ABE-1E02C999910D}" type="pres">
      <dgm:prSet presAssocID="{56235C5F-85CF-4318-A6B1-70B2C8267E8A}" presName="spaceBetweenRectangles" presStyleLbl="fgAcc1" presStyleIdx="2" presStyleCnt="4"/>
      <dgm:spPr/>
    </dgm:pt>
    <dgm:pt modelId="{F248B005-CDD0-441A-81B3-A87231DE5940}" type="pres">
      <dgm:prSet presAssocID="{CBE8B0BA-D33C-4670-B61B-C0F792F394F3}" presName="composite" presStyleCnt="0"/>
      <dgm:spPr/>
    </dgm:pt>
    <dgm:pt modelId="{E1E12361-6D67-48A5-BEDA-6D46952A0B7B}" type="pres">
      <dgm:prSet presAssocID="{CBE8B0BA-D33C-4670-B61B-C0F792F394F3}" presName="Parent1" presStyleLbl="alignNode1" presStyleIdx="3" presStyleCnt="5">
        <dgm:presLayoutVars>
          <dgm:chMax val="1"/>
          <dgm:chPref val="1"/>
          <dgm:bulletEnabled val="1"/>
        </dgm:presLayoutVars>
      </dgm:prSet>
      <dgm:spPr/>
    </dgm:pt>
    <dgm:pt modelId="{7B155243-18A7-4504-B3BA-D5CE6AF2EE2B}" type="pres">
      <dgm:prSet presAssocID="{CBE8B0BA-D33C-4670-B61B-C0F792F394F3}" presName="Childtext1" presStyleLbl="revTx" presStyleIdx="3" presStyleCnt="5">
        <dgm:presLayoutVars>
          <dgm:chMax val="0"/>
          <dgm:chPref val="0"/>
          <dgm:bulletEnabled/>
        </dgm:presLayoutVars>
      </dgm:prSet>
      <dgm:spPr/>
    </dgm:pt>
    <dgm:pt modelId="{1043B403-C190-4A59-8EC9-F521B8735D65}" type="pres">
      <dgm:prSet presAssocID="{CBE8B0BA-D33C-4670-B61B-C0F792F394F3}" presName="ConnectLine" presStyleLbl="sibTrans1D1" presStyleIdx="3" presStyleCnt="5"/>
      <dgm:spPr>
        <a:noFill/>
        <a:ln w="12700" cap="flat" cmpd="sng" algn="ctr">
          <a:solidFill>
            <a:schemeClr val="accent1">
              <a:hueOff val="0"/>
              <a:satOff val="0"/>
              <a:lumOff val="0"/>
              <a:alphaOff val="0"/>
            </a:schemeClr>
          </a:solidFill>
          <a:prstDash val="dash"/>
        </a:ln>
        <a:effectLst/>
      </dgm:spPr>
    </dgm:pt>
    <dgm:pt modelId="{8838B5E0-B7F1-4227-92D3-89DA8A25D96F}" type="pres">
      <dgm:prSet presAssocID="{CBE8B0BA-D33C-4670-B61B-C0F792F394F3}" presName="ConnectLineEnd" presStyleLbl="node1" presStyleIdx="3" presStyleCnt="5"/>
      <dgm:spPr/>
    </dgm:pt>
    <dgm:pt modelId="{6B69864C-BC6D-427B-967C-826A15242B56}" type="pres">
      <dgm:prSet presAssocID="{CBE8B0BA-D33C-4670-B61B-C0F792F394F3}" presName="EmptyPane" presStyleCnt="0"/>
      <dgm:spPr/>
    </dgm:pt>
    <dgm:pt modelId="{1C958A98-39D6-4E50-BDA9-DBAA32A35F1E}" type="pres">
      <dgm:prSet presAssocID="{E5B19AEC-9C2F-40BD-AA32-8EB8495AE1EF}" presName="spaceBetweenRectangles" presStyleLbl="fgAcc1" presStyleIdx="3" presStyleCnt="4"/>
      <dgm:spPr/>
    </dgm:pt>
    <dgm:pt modelId="{2B40F81C-2C8B-4885-9BB4-CFED8D82804D}" type="pres">
      <dgm:prSet presAssocID="{2520C070-1827-4C86-B99B-C78D0E08110F}" presName="composite" presStyleCnt="0"/>
      <dgm:spPr/>
    </dgm:pt>
    <dgm:pt modelId="{482ADF32-DCBC-4B49-B3A0-39DF790B2548}" type="pres">
      <dgm:prSet presAssocID="{2520C070-1827-4C86-B99B-C78D0E08110F}" presName="Parent1" presStyleLbl="alignNode1" presStyleIdx="4" presStyleCnt="5">
        <dgm:presLayoutVars>
          <dgm:chMax val="1"/>
          <dgm:chPref val="1"/>
          <dgm:bulletEnabled val="1"/>
        </dgm:presLayoutVars>
      </dgm:prSet>
      <dgm:spPr/>
    </dgm:pt>
    <dgm:pt modelId="{116239A6-132D-4FC2-87AB-55D34B284D8C}" type="pres">
      <dgm:prSet presAssocID="{2520C070-1827-4C86-B99B-C78D0E08110F}" presName="Childtext1" presStyleLbl="revTx" presStyleIdx="4" presStyleCnt="5">
        <dgm:presLayoutVars>
          <dgm:chMax val="0"/>
          <dgm:chPref val="0"/>
          <dgm:bulletEnabled/>
        </dgm:presLayoutVars>
      </dgm:prSet>
      <dgm:spPr/>
    </dgm:pt>
    <dgm:pt modelId="{FDE832E8-9B83-4956-96D8-699D8D2F49EF}" type="pres">
      <dgm:prSet presAssocID="{2520C070-1827-4C86-B99B-C78D0E08110F}" presName="ConnectLine" presStyleLbl="sibTrans1D1" presStyleIdx="4" presStyleCnt="5"/>
      <dgm:spPr>
        <a:noFill/>
        <a:ln w="12700" cap="flat" cmpd="sng" algn="ctr">
          <a:solidFill>
            <a:schemeClr val="accent1">
              <a:hueOff val="0"/>
              <a:satOff val="0"/>
              <a:lumOff val="0"/>
              <a:alphaOff val="0"/>
            </a:schemeClr>
          </a:solidFill>
          <a:prstDash val="dash"/>
        </a:ln>
        <a:effectLst/>
      </dgm:spPr>
    </dgm:pt>
    <dgm:pt modelId="{FCD10645-A219-424C-9BD4-9C6E60F20FA0}" type="pres">
      <dgm:prSet presAssocID="{2520C070-1827-4C86-B99B-C78D0E08110F}" presName="ConnectLineEnd" presStyleLbl="node1" presStyleIdx="4" presStyleCnt="5"/>
      <dgm:spPr/>
    </dgm:pt>
    <dgm:pt modelId="{9660251B-AEEF-406B-A374-7111DC205A9B}" type="pres">
      <dgm:prSet presAssocID="{2520C070-1827-4C86-B99B-C78D0E08110F}" presName="EmptyPane" presStyleCnt="0"/>
      <dgm:spPr/>
    </dgm:pt>
  </dgm:ptLst>
  <dgm:cxnLst>
    <dgm:cxn modelId="{F4188F00-56FE-4F36-928A-2DD941A422C1}" srcId="{9C5BD959-F282-4B17-AA1A-B754F2A20070}" destId="{2520C070-1827-4C86-B99B-C78D0E08110F}" srcOrd="4" destOrd="0" parTransId="{90265E71-E1E7-4371-9214-5BD7BD68747D}" sibTransId="{989F15F3-D53E-4B40-A699-A16693369DEA}"/>
    <dgm:cxn modelId="{77975A01-D9C6-49D2-B5F5-79AF365F0600}" srcId="{9C5BD959-F282-4B17-AA1A-B754F2A20070}" destId="{55E1AA9F-A89E-463A-B26F-60325AECF50F}" srcOrd="2" destOrd="0" parTransId="{913F8117-8EB7-4283-A947-9FC99A898B4E}" sibTransId="{56235C5F-85CF-4318-A6B1-70B2C8267E8A}"/>
    <dgm:cxn modelId="{16A16E06-358F-43B7-BC40-C39CC2FC391D}" srcId="{9C5BD959-F282-4B17-AA1A-B754F2A20070}" destId="{CBE8B0BA-D33C-4670-B61B-C0F792F394F3}" srcOrd="3" destOrd="0" parTransId="{8088DBE7-3790-46B4-ADA6-5DF261A440D5}" sibTransId="{E5B19AEC-9C2F-40BD-AA32-8EB8495AE1EF}"/>
    <dgm:cxn modelId="{31C0AD21-C03C-43AA-A48E-398DF8806933}" type="presOf" srcId="{2D58754B-BFD9-4682-A774-0F991A770964}" destId="{D9D82612-F8EC-47DB-8F13-E689722DA574}" srcOrd="0" destOrd="0" presId="urn:microsoft.com/office/officeart/2016/7/layout/HexagonTimeline"/>
    <dgm:cxn modelId="{5C303222-A766-4410-B95F-304BFBCB0373}" type="presOf" srcId="{BB224A7A-42D2-4CFD-B880-2ADD7482918E}" destId="{7B155243-18A7-4504-B3BA-D5CE6AF2EE2B}" srcOrd="0" destOrd="0" presId="urn:microsoft.com/office/officeart/2016/7/layout/HexagonTimeline"/>
    <dgm:cxn modelId="{D0CFDA33-D09D-4E4E-BBDA-F557A0476597}" srcId="{9C5BD959-F282-4B17-AA1A-B754F2A20070}" destId="{2D58754B-BFD9-4682-A774-0F991A770964}" srcOrd="1" destOrd="0" parTransId="{E060E061-29FD-424A-9F68-F12ACDF34158}" sibTransId="{C104FFE1-3440-4A64-9D7F-9C425E465746}"/>
    <dgm:cxn modelId="{BD03FA5B-2B25-49B7-A441-020242D97FEC}" srcId="{2520C070-1827-4C86-B99B-C78D0E08110F}" destId="{AEB0F5B5-F6CE-4BA2-B3BF-64C902C34C38}" srcOrd="0" destOrd="0" parTransId="{F7009F87-1F74-4D8A-8D57-5F2E01A2C4D8}" sibTransId="{A15CF1E4-1865-49A4-A974-BFFE8228C8DC}"/>
    <dgm:cxn modelId="{5B5DE06D-9268-4628-81CB-A1BA096614CC}" srcId="{9C5BD959-F282-4B17-AA1A-B754F2A20070}" destId="{03B6D883-E2E6-42BE-BE8D-D5016F4A5642}" srcOrd="0" destOrd="0" parTransId="{D108F484-63D9-4555-8178-76120F598338}" sibTransId="{AF9E9A91-CFAA-4D06-8377-0B33E1C37BE6}"/>
    <dgm:cxn modelId="{54D9124E-F01A-46C5-A24B-0F5E44DED7F0}" type="presOf" srcId="{9C5BD959-F282-4B17-AA1A-B754F2A20070}" destId="{0A880035-ECB5-440F-A3A1-C1A3F32F678C}" srcOrd="0" destOrd="0" presId="urn:microsoft.com/office/officeart/2016/7/layout/HexagonTimeline"/>
    <dgm:cxn modelId="{76E91A53-F4BB-49EA-9D8D-25666AD135F0}" type="presOf" srcId="{E2A466AE-8D44-4BC8-99B9-DDB4548E4FF1}" destId="{8FADD187-5534-41FC-AEAB-A1DFA671BC98}" srcOrd="0" destOrd="0" presId="urn:microsoft.com/office/officeart/2016/7/layout/HexagonTimeline"/>
    <dgm:cxn modelId="{96BD9581-0DD5-48AB-A7DC-09374D5592A8}" srcId="{CBE8B0BA-D33C-4670-B61B-C0F792F394F3}" destId="{BB224A7A-42D2-4CFD-B880-2ADD7482918E}" srcOrd="0" destOrd="0" parTransId="{3111A7F0-3D96-4932-B52E-ED03DB11CD95}" sibTransId="{D1AE582D-A7ED-4AA7-8B94-27BE6FEB1DE4}"/>
    <dgm:cxn modelId="{60522585-1A1E-42B7-BA4D-245B175DE297}" type="presOf" srcId="{AEB0F5B5-F6CE-4BA2-B3BF-64C902C34C38}" destId="{116239A6-132D-4FC2-87AB-55D34B284D8C}" srcOrd="0" destOrd="0" presId="urn:microsoft.com/office/officeart/2016/7/layout/HexagonTimeline"/>
    <dgm:cxn modelId="{4DF7F88C-D1C2-4F65-BC98-58011A6B11C3}" type="presOf" srcId="{06C0DD75-23E5-4F8C-B205-50FC047F6BB8}" destId="{66A09E3B-9B23-4867-83DF-80E5E301FFCD}" srcOrd="0" destOrd="0" presId="urn:microsoft.com/office/officeart/2016/7/layout/HexagonTimeline"/>
    <dgm:cxn modelId="{4D675492-354E-480F-8B9D-A68ABB8A426B}" type="presOf" srcId="{CBE8B0BA-D33C-4670-B61B-C0F792F394F3}" destId="{E1E12361-6D67-48A5-BEDA-6D46952A0B7B}" srcOrd="0" destOrd="0" presId="urn:microsoft.com/office/officeart/2016/7/layout/HexagonTimeline"/>
    <dgm:cxn modelId="{66BCF4A9-3EE4-41BE-AEFA-8D75F85F9CC6}" type="presOf" srcId="{03B6D883-E2E6-42BE-BE8D-D5016F4A5642}" destId="{26AC0A45-C44C-440B-BD48-43E886489681}" srcOrd="0" destOrd="0" presId="urn:microsoft.com/office/officeart/2016/7/layout/HexagonTimeline"/>
    <dgm:cxn modelId="{ED10D7D9-2618-4CFD-ADF0-963CD11062ED}" type="presOf" srcId="{968DAD5A-29AB-4A26-BB08-DFA871BCD16D}" destId="{3F53F37E-5709-46C9-A861-2F819D4D77A8}" srcOrd="0" destOrd="0" presId="urn:microsoft.com/office/officeart/2016/7/layout/HexagonTimeline"/>
    <dgm:cxn modelId="{48B8D7DA-9BCC-4849-A188-7CB427F117BB}" srcId="{03B6D883-E2E6-42BE-BE8D-D5016F4A5642}" destId="{968DAD5A-29AB-4A26-BB08-DFA871BCD16D}" srcOrd="0" destOrd="0" parTransId="{122F937E-0551-4FAF-8E5D-46A65BE2D772}" sibTransId="{718E239A-8FFA-4D2B-88BE-4B1DE3514440}"/>
    <dgm:cxn modelId="{DB899FEA-ECF8-4A1C-AD01-3E53C78889D4}" srcId="{2D58754B-BFD9-4682-A774-0F991A770964}" destId="{06C0DD75-23E5-4F8C-B205-50FC047F6BB8}" srcOrd="0" destOrd="0" parTransId="{3DA22EDB-EAA3-44EC-B731-BFC579AAC773}" sibTransId="{8F0AF489-4688-44DD-8F3E-F52E1F0C797D}"/>
    <dgm:cxn modelId="{057CC0EA-475E-4F39-9971-28D01CCC087D}" type="presOf" srcId="{2520C070-1827-4C86-B99B-C78D0E08110F}" destId="{482ADF32-DCBC-4B49-B3A0-39DF790B2548}" srcOrd="0" destOrd="0" presId="urn:microsoft.com/office/officeart/2016/7/layout/HexagonTimeline"/>
    <dgm:cxn modelId="{224E7EF3-7DC2-4232-B5FE-D082D6DBF2A7}" type="presOf" srcId="{55E1AA9F-A89E-463A-B26F-60325AECF50F}" destId="{8B9E72E6-605F-48D6-8410-BA5EFF1F709B}" srcOrd="0" destOrd="0" presId="urn:microsoft.com/office/officeart/2016/7/layout/HexagonTimeline"/>
    <dgm:cxn modelId="{7A485FFA-22FC-464F-ABBD-8772315114A7}" srcId="{55E1AA9F-A89E-463A-B26F-60325AECF50F}" destId="{E2A466AE-8D44-4BC8-99B9-DDB4548E4FF1}" srcOrd="0" destOrd="0" parTransId="{FAA06558-3772-4EE2-AF2F-9EC0DAA3B4CD}" sibTransId="{45E61CD4-9E8D-4B5F-9F8B-70FB4F7B67CC}"/>
    <dgm:cxn modelId="{23BCA24C-0E57-434D-8E4E-195E9A531883}" type="presParOf" srcId="{0A880035-ECB5-440F-A3A1-C1A3F32F678C}" destId="{2CD910E7-0B6F-4E3D-BB1B-E0B407D8EFBD}" srcOrd="0" destOrd="0" presId="urn:microsoft.com/office/officeart/2016/7/layout/HexagonTimeline"/>
    <dgm:cxn modelId="{DF11879C-D2E6-4389-9503-BBF1BC26D3BF}" type="presParOf" srcId="{2CD910E7-0B6F-4E3D-BB1B-E0B407D8EFBD}" destId="{26AC0A45-C44C-440B-BD48-43E886489681}" srcOrd="0" destOrd="0" presId="urn:microsoft.com/office/officeart/2016/7/layout/HexagonTimeline"/>
    <dgm:cxn modelId="{C24DF3B7-6FF6-4F62-B107-2747539152F8}" type="presParOf" srcId="{2CD910E7-0B6F-4E3D-BB1B-E0B407D8EFBD}" destId="{3F53F37E-5709-46C9-A861-2F819D4D77A8}" srcOrd="1" destOrd="0" presId="urn:microsoft.com/office/officeart/2016/7/layout/HexagonTimeline"/>
    <dgm:cxn modelId="{4E6ED861-FDE3-4355-A372-264AB0A1356A}" type="presParOf" srcId="{2CD910E7-0B6F-4E3D-BB1B-E0B407D8EFBD}" destId="{0E1DABEE-02F0-45F9-B00D-994CCB1B81BA}" srcOrd="2" destOrd="0" presId="urn:microsoft.com/office/officeart/2016/7/layout/HexagonTimeline"/>
    <dgm:cxn modelId="{65473702-EEA1-4B22-AFD5-F4A866274F43}" type="presParOf" srcId="{2CD910E7-0B6F-4E3D-BB1B-E0B407D8EFBD}" destId="{C3C40309-7E14-4AE4-B424-146D9985A740}" srcOrd="3" destOrd="0" presId="urn:microsoft.com/office/officeart/2016/7/layout/HexagonTimeline"/>
    <dgm:cxn modelId="{2EA75754-984E-4ED0-9750-A30DD2AE6153}" type="presParOf" srcId="{2CD910E7-0B6F-4E3D-BB1B-E0B407D8EFBD}" destId="{7372EB1B-15AA-4EA5-AE54-719E84921466}" srcOrd="4" destOrd="0" presId="urn:microsoft.com/office/officeart/2016/7/layout/HexagonTimeline"/>
    <dgm:cxn modelId="{971726CB-E1B4-402C-A151-A630A34BECCB}" type="presParOf" srcId="{0A880035-ECB5-440F-A3A1-C1A3F32F678C}" destId="{AB72485A-08A2-45FD-BBC4-9396F2EAD46C}" srcOrd="1" destOrd="0" presId="urn:microsoft.com/office/officeart/2016/7/layout/HexagonTimeline"/>
    <dgm:cxn modelId="{771BE9DF-4979-466B-B349-53DBF0B7013B}" type="presParOf" srcId="{0A880035-ECB5-440F-A3A1-C1A3F32F678C}" destId="{A06DA86F-C556-43BD-B142-451AC407C7EE}" srcOrd="2" destOrd="0" presId="urn:microsoft.com/office/officeart/2016/7/layout/HexagonTimeline"/>
    <dgm:cxn modelId="{72448034-33A2-4554-B256-11CE2D3E49A1}" type="presParOf" srcId="{A06DA86F-C556-43BD-B142-451AC407C7EE}" destId="{D9D82612-F8EC-47DB-8F13-E689722DA574}" srcOrd="0" destOrd="0" presId="urn:microsoft.com/office/officeart/2016/7/layout/HexagonTimeline"/>
    <dgm:cxn modelId="{1D537846-D58A-41EB-B4AD-DFEC668A314C}" type="presParOf" srcId="{A06DA86F-C556-43BD-B142-451AC407C7EE}" destId="{66A09E3B-9B23-4867-83DF-80E5E301FFCD}" srcOrd="1" destOrd="0" presId="urn:microsoft.com/office/officeart/2016/7/layout/HexagonTimeline"/>
    <dgm:cxn modelId="{711DCAFA-BC81-4FAF-94B2-7ED116315514}" type="presParOf" srcId="{A06DA86F-C556-43BD-B142-451AC407C7EE}" destId="{66D3DD80-60F3-4E68-8152-E259776003A6}" srcOrd="2" destOrd="0" presId="urn:microsoft.com/office/officeart/2016/7/layout/HexagonTimeline"/>
    <dgm:cxn modelId="{5377E82E-F23D-49F5-9F76-849119C42F06}" type="presParOf" srcId="{A06DA86F-C556-43BD-B142-451AC407C7EE}" destId="{D3FEA54C-1C97-4543-B786-F6D0D9CC3167}" srcOrd="3" destOrd="0" presId="urn:microsoft.com/office/officeart/2016/7/layout/HexagonTimeline"/>
    <dgm:cxn modelId="{E8A2D683-8673-4342-9AF6-C633A62E9AF3}" type="presParOf" srcId="{A06DA86F-C556-43BD-B142-451AC407C7EE}" destId="{10EE5126-3AAB-42EB-BEB0-151735D92282}" srcOrd="4" destOrd="0" presId="urn:microsoft.com/office/officeart/2016/7/layout/HexagonTimeline"/>
    <dgm:cxn modelId="{E4229D5E-D3DE-4809-975B-449FA741FF4F}" type="presParOf" srcId="{0A880035-ECB5-440F-A3A1-C1A3F32F678C}" destId="{812944AE-DB78-4B8E-BDE0-501F3A8D4B86}" srcOrd="3" destOrd="0" presId="urn:microsoft.com/office/officeart/2016/7/layout/HexagonTimeline"/>
    <dgm:cxn modelId="{E3793DAE-99BC-42AD-8457-D9D91880CB77}" type="presParOf" srcId="{0A880035-ECB5-440F-A3A1-C1A3F32F678C}" destId="{2224DE8C-8002-4CEF-9901-9440AB28CCB2}" srcOrd="4" destOrd="0" presId="urn:microsoft.com/office/officeart/2016/7/layout/HexagonTimeline"/>
    <dgm:cxn modelId="{FEC65D77-EF3C-4B38-86EC-F33EAD7D5C21}" type="presParOf" srcId="{2224DE8C-8002-4CEF-9901-9440AB28CCB2}" destId="{8B9E72E6-605F-48D6-8410-BA5EFF1F709B}" srcOrd="0" destOrd="0" presId="urn:microsoft.com/office/officeart/2016/7/layout/HexagonTimeline"/>
    <dgm:cxn modelId="{1E2A1E0D-20E0-4716-BE4B-416C0842A528}" type="presParOf" srcId="{2224DE8C-8002-4CEF-9901-9440AB28CCB2}" destId="{8FADD187-5534-41FC-AEAB-A1DFA671BC98}" srcOrd="1" destOrd="0" presId="urn:microsoft.com/office/officeart/2016/7/layout/HexagonTimeline"/>
    <dgm:cxn modelId="{A46CEA38-5081-4DE9-9973-22174BA4CA9C}" type="presParOf" srcId="{2224DE8C-8002-4CEF-9901-9440AB28CCB2}" destId="{1C67F482-7990-42A7-B8A9-0AA0269866F7}" srcOrd="2" destOrd="0" presId="urn:microsoft.com/office/officeart/2016/7/layout/HexagonTimeline"/>
    <dgm:cxn modelId="{303DB264-FF63-47FF-BA26-412860F7077E}" type="presParOf" srcId="{2224DE8C-8002-4CEF-9901-9440AB28CCB2}" destId="{D092F12B-EF3E-48C1-9A86-D21FA071DDBB}" srcOrd="3" destOrd="0" presId="urn:microsoft.com/office/officeart/2016/7/layout/HexagonTimeline"/>
    <dgm:cxn modelId="{7DCDF9FF-D632-4136-8CC0-F6029196D5B7}" type="presParOf" srcId="{2224DE8C-8002-4CEF-9901-9440AB28CCB2}" destId="{CE730F7A-8E27-47E2-9911-7FDA19D3DB9A}" srcOrd="4" destOrd="0" presId="urn:microsoft.com/office/officeart/2016/7/layout/HexagonTimeline"/>
    <dgm:cxn modelId="{F5524AE7-EC97-417B-98B2-7246A3F87150}" type="presParOf" srcId="{0A880035-ECB5-440F-A3A1-C1A3F32F678C}" destId="{0B31CD8D-7728-4D2F-9ABE-1E02C999910D}" srcOrd="5" destOrd="0" presId="urn:microsoft.com/office/officeart/2016/7/layout/HexagonTimeline"/>
    <dgm:cxn modelId="{CBDEACB3-9E3B-4D2C-893F-61F10C6E6582}" type="presParOf" srcId="{0A880035-ECB5-440F-A3A1-C1A3F32F678C}" destId="{F248B005-CDD0-441A-81B3-A87231DE5940}" srcOrd="6" destOrd="0" presId="urn:microsoft.com/office/officeart/2016/7/layout/HexagonTimeline"/>
    <dgm:cxn modelId="{6F117DB9-434B-4195-B3F6-7EF796D31190}" type="presParOf" srcId="{F248B005-CDD0-441A-81B3-A87231DE5940}" destId="{E1E12361-6D67-48A5-BEDA-6D46952A0B7B}" srcOrd="0" destOrd="0" presId="urn:microsoft.com/office/officeart/2016/7/layout/HexagonTimeline"/>
    <dgm:cxn modelId="{7B987418-7F92-48B3-9D27-F6E0BF60A021}" type="presParOf" srcId="{F248B005-CDD0-441A-81B3-A87231DE5940}" destId="{7B155243-18A7-4504-B3BA-D5CE6AF2EE2B}" srcOrd="1" destOrd="0" presId="urn:microsoft.com/office/officeart/2016/7/layout/HexagonTimeline"/>
    <dgm:cxn modelId="{075A9482-138D-43F9-8D7F-E88CAD6A4294}" type="presParOf" srcId="{F248B005-CDD0-441A-81B3-A87231DE5940}" destId="{1043B403-C190-4A59-8EC9-F521B8735D65}" srcOrd="2" destOrd="0" presId="urn:microsoft.com/office/officeart/2016/7/layout/HexagonTimeline"/>
    <dgm:cxn modelId="{02511335-379A-4588-B3C9-4006B050E9D2}" type="presParOf" srcId="{F248B005-CDD0-441A-81B3-A87231DE5940}" destId="{8838B5E0-B7F1-4227-92D3-89DA8A25D96F}" srcOrd="3" destOrd="0" presId="urn:microsoft.com/office/officeart/2016/7/layout/HexagonTimeline"/>
    <dgm:cxn modelId="{B26B1967-8A3C-4857-BC12-B928D9B3127A}" type="presParOf" srcId="{F248B005-CDD0-441A-81B3-A87231DE5940}" destId="{6B69864C-BC6D-427B-967C-826A15242B56}" srcOrd="4" destOrd="0" presId="urn:microsoft.com/office/officeart/2016/7/layout/HexagonTimeline"/>
    <dgm:cxn modelId="{6ED87A85-3896-437D-8FF0-4A1EDA9439C3}" type="presParOf" srcId="{0A880035-ECB5-440F-A3A1-C1A3F32F678C}" destId="{1C958A98-39D6-4E50-BDA9-DBAA32A35F1E}" srcOrd="7" destOrd="0" presId="urn:microsoft.com/office/officeart/2016/7/layout/HexagonTimeline"/>
    <dgm:cxn modelId="{63537BFA-2B27-458D-8E48-D13B749933B8}" type="presParOf" srcId="{0A880035-ECB5-440F-A3A1-C1A3F32F678C}" destId="{2B40F81C-2C8B-4885-9BB4-CFED8D82804D}" srcOrd="8" destOrd="0" presId="urn:microsoft.com/office/officeart/2016/7/layout/HexagonTimeline"/>
    <dgm:cxn modelId="{56CBCA1B-C3DE-4708-8EAE-16F13FABF0B8}" type="presParOf" srcId="{2B40F81C-2C8B-4885-9BB4-CFED8D82804D}" destId="{482ADF32-DCBC-4B49-B3A0-39DF790B2548}" srcOrd="0" destOrd="0" presId="urn:microsoft.com/office/officeart/2016/7/layout/HexagonTimeline"/>
    <dgm:cxn modelId="{C39D7115-850A-4975-AE4B-635A53856C9D}" type="presParOf" srcId="{2B40F81C-2C8B-4885-9BB4-CFED8D82804D}" destId="{116239A6-132D-4FC2-87AB-55D34B284D8C}" srcOrd="1" destOrd="0" presId="urn:microsoft.com/office/officeart/2016/7/layout/HexagonTimeline"/>
    <dgm:cxn modelId="{6C206013-3DF9-4266-A893-D804FB7F0629}" type="presParOf" srcId="{2B40F81C-2C8B-4885-9BB4-CFED8D82804D}" destId="{FDE832E8-9B83-4956-96D8-699D8D2F49EF}" srcOrd="2" destOrd="0" presId="urn:microsoft.com/office/officeart/2016/7/layout/HexagonTimeline"/>
    <dgm:cxn modelId="{DA258C0D-AE46-45D8-9F57-CBF6EA2F2F91}" type="presParOf" srcId="{2B40F81C-2C8B-4885-9BB4-CFED8D82804D}" destId="{FCD10645-A219-424C-9BD4-9C6E60F20FA0}" srcOrd="3" destOrd="0" presId="urn:microsoft.com/office/officeart/2016/7/layout/HexagonTimeline"/>
    <dgm:cxn modelId="{7EA15EDB-4DA0-4632-8EA0-2EE7F22A46F0}" type="presParOf" srcId="{2B40F81C-2C8B-4885-9BB4-CFED8D82804D}" destId="{9660251B-AEEF-406B-A374-7111DC205A9B}"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B94954-5C7A-4CF4-9A7F-C3D1DE528AD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F82E82B-B83D-4D5D-9A69-ADF20BAA0683}">
      <dgm:prSet/>
      <dgm:spPr/>
      <dgm:t>
        <a:bodyPr/>
        <a:lstStyle/>
        <a:p>
          <a:pPr>
            <a:lnSpc>
              <a:spcPct val="100000"/>
            </a:lnSpc>
          </a:pPr>
          <a:r>
            <a:rPr lang="en-GB" dirty="0"/>
            <a:t>The importance of process (structure)</a:t>
          </a:r>
          <a:endParaRPr lang="en-US" dirty="0"/>
        </a:p>
      </dgm:t>
    </dgm:pt>
    <dgm:pt modelId="{D90EA165-F5A1-41FA-80EA-64C4F2C174D6}" type="parTrans" cxnId="{3E546265-2971-490F-B2E2-6E860E6B79C1}">
      <dgm:prSet/>
      <dgm:spPr/>
      <dgm:t>
        <a:bodyPr/>
        <a:lstStyle/>
        <a:p>
          <a:endParaRPr lang="en-US"/>
        </a:p>
      </dgm:t>
    </dgm:pt>
    <dgm:pt modelId="{727DFE26-8272-481B-A67E-5FB9FCB4D510}" type="sibTrans" cxnId="{3E546265-2971-490F-B2E2-6E860E6B79C1}">
      <dgm:prSet/>
      <dgm:spPr/>
      <dgm:t>
        <a:bodyPr/>
        <a:lstStyle/>
        <a:p>
          <a:endParaRPr lang="en-US"/>
        </a:p>
      </dgm:t>
    </dgm:pt>
    <dgm:pt modelId="{ADE28BC7-D46E-4A9E-8F1E-29699882EDEF}">
      <dgm:prSet/>
      <dgm:spPr/>
      <dgm:t>
        <a:bodyPr/>
        <a:lstStyle/>
        <a:p>
          <a:pPr>
            <a:lnSpc>
              <a:spcPct val="100000"/>
            </a:lnSpc>
          </a:pPr>
          <a:r>
            <a:rPr lang="en-GB" dirty="0"/>
            <a:t>The benefit of a multimodal approach</a:t>
          </a:r>
          <a:endParaRPr lang="en-US" dirty="0"/>
        </a:p>
      </dgm:t>
    </dgm:pt>
    <dgm:pt modelId="{19F09112-AD1B-47AD-99C9-302160CD45B4}" type="parTrans" cxnId="{8002CEF6-80FB-4088-B857-B7CED2660F7C}">
      <dgm:prSet/>
      <dgm:spPr/>
      <dgm:t>
        <a:bodyPr/>
        <a:lstStyle/>
        <a:p>
          <a:endParaRPr lang="en-US"/>
        </a:p>
      </dgm:t>
    </dgm:pt>
    <dgm:pt modelId="{8402E7F7-C968-42E9-96CA-8384CDBCC0F2}" type="sibTrans" cxnId="{8002CEF6-80FB-4088-B857-B7CED2660F7C}">
      <dgm:prSet/>
      <dgm:spPr/>
      <dgm:t>
        <a:bodyPr/>
        <a:lstStyle/>
        <a:p>
          <a:endParaRPr lang="en-US"/>
        </a:p>
      </dgm:t>
    </dgm:pt>
    <dgm:pt modelId="{048C7766-A650-4C75-89C2-E2BFDE79424A}">
      <dgm:prSet/>
      <dgm:spPr/>
      <dgm:t>
        <a:bodyPr/>
        <a:lstStyle/>
        <a:p>
          <a:pPr>
            <a:lnSpc>
              <a:spcPct val="100000"/>
            </a:lnSpc>
          </a:pPr>
          <a:r>
            <a:rPr lang="en-GB" dirty="0"/>
            <a:t>The impact of performance and performing</a:t>
          </a:r>
          <a:endParaRPr lang="en-US" dirty="0"/>
        </a:p>
      </dgm:t>
    </dgm:pt>
    <dgm:pt modelId="{B586262A-BCA0-4D13-8F97-4F920DA633A6}" type="parTrans" cxnId="{2A205A80-316C-452F-B5AB-3F41185BCBD5}">
      <dgm:prSet/>
      <dgm:spPr/>
      <dgm:t>
        <a:bodyPr/>
        <a:lstStyle/>
        <a:p>
          <a:endParaRPr lang="en-US"/>
        </a:p>
      </dgm:t>
    </dgm:pt>
    <dgm:pt modelId="{F995310A-1664-4E01-B3E5-9F01DA0FB5C8}" type="sibTrans" cxnId="{2A205A80-316C-452F-B5AB-3F41185BCBD5}">
      <dgm:prSet/>
      <dgm:spPr/>
      <dgm:t>
        <a:bodyPr/>
        <a:lstStyle/>
        <a:p>
          <a:endParaRPr lang="en-US"/>
        </a:p>
      </dgm:t>
    </dgm:pt>
    <dgm:pt modelId="{407F3168-5BBC-41E8-A32F-E02C1C7ED503}">
      <dgm:prSet/>
      <dgm:spPr/>
      <dgm:t>
        <a:bodyPr/>
        <a:lstStyle/>
        <a:p>
          <a:pPr>
            <a:lnSpc>
              <a:spcPct val="100000"/>
            </a:lnSpc>
          </a:pPr>
          <a:r>
            <a:rPr lang="en-GB" dirty="0"/>
            <a:t>Voice and Choice (a sense of ownership &amp; agency)</a:t>
          </a:r>
          <a:endParaRPr lang="en-US" dirty="0"/>
        </a:p>
      </dgm:t>
    </dgm:pt>
    <dgm:pt modelId="{435172B5-1FC9-4C84-88D0-4082ECE498C0}" type="parTrans" cxnId="{50697AE1-C1CF-4EA9-8378-D1A5723E650A}">
      <dgm:prSet/>
      <dgm:spPr/>
      <dgm:t>
        <a:bodyPr/>
        <a:lstStyle/>
        <a:p>
          <a:endParaRPr lang="en-US"/>
        </a:p>
      </dgm:t>
    </dgm:pt>
    <dgm:pt modelId="{D03AD981-B6DC-4458-BCA3-F6290A739294}" type="sibTrans" cxnId="{50697AE1-C1CF-4EA9-8378-D1A5723E650A}">
      <dgm:prSet/>
      <dgm:spPr/>
      <dgm:t>
        <a:bodyPr/>
        <a:lstStyle/>
        <a:p>
          <a:endParaRPr lang="en-US"/>
        </a:p>
      </dgm:t>
    </dgm:pt>
    <dgm:pt modelId="{CB5BBD5E-A8AB-44C1-8C26-E195152B3BF3}">
      <dgm:prSet/>
      <dgm:spPr/>
      <dgm:t>
        <a:bodyPr/>
        <a:lstStyle/>
        <a:p>
          <a:pPr>
            <a:lnSpc>
              <a:spcPct val="100000"/>
            </a:lnSpc>
          </a:pPr>
          <a:r>
            <a:rPr lang="en-GB" dirty="0"/>
            <a:t>Functional (transposable to everyday life)</a:t>
          </a:r>
          <a:endParaRPr lang="en-US" dirty="0"/>
        </a:p>
      </dgm:t>
    </dgm:pt>
    <dgm:pt modelId="{94F40DFC-314A-41C7-BC9B-4FD57B0BFFD1}" type="parTrans" cxnId="{C7CE06E8-C3D3-43A2-A121-60C36376AA6E}">
      <dgm:prSet/>
      <dgm:spPr/>
      <dgm:t>
        <a:bodyPr/>
        <a:lstStyle/>
        <a:p>
          <a:endParaRPr lang="en-US"/>
        </a:p>
      </dgm:t>
    </dgm:pt>
    <dgm:pt modelId="{35E50041-5820-4CB3-85CE-1A93A548FA90}" type="sibTrans" cxnId="{C7CE06E8-C3D3-43A2-A121-60C36376AA6E}">
      <dgm:prSet/>
      <dgm:spPr/>
      <dgm:t>
        <a:bodyPr/>
        <a:lstStyle/>
        <a:p>
          <a:endParaRPr lang="en-US"/>
        </a:p>
      </dgm:t>
    </dgm:pt>
    <dgm:pt modelId="{772FDEF7-3C06-462F-BFBC-21D4E5B76C4B}" type="pres">
      <dgm:prSet presAssocID="{ADB94954-5C7A-4CF4-9A7F-C3D1DE528ADF}" presName="root" presStyleCnt="0">
        <dgm:presLayoutVars>
          <dgm:dir/>
          <dgm:resizeHandles val="exact"/>
        </dgm:presLayoutVars>
      </dgm:prSet>
      <dgm:spPr/>
    </dgm:pt>
    <dgm:pt modelId="{B43E5C30-13A0-4C2A-B3B0-90FE8F17A6DD}" type="pres">
      <dgm:prSet presAssocID="{1F82E82B-B83D-4D5D-9A69-ADF20BAA0683}" presName="compNode" presStyleCnt="0"/>
      <dgm:spPr/>
    </dgm:pt>
    <dgm:pt modelId="{A4703745-0EED-4D70-9145-F3B8507A1CD5}" type="pres">
      <dgm:prSet presAssocID="{1F82E82B-B83D-4D5D-9A69-ADF20BAA0683}" presName="bgRect" presStyleLbl="bgShp" presStyleIdx="0" presStyleCnt="5"/>
      <dgm:spPr/>
    </dgm:pt>
    <dgm:pt modelId="{F1402C59-1F61-4444-AF36-A6BFC2A6F530}" type="pres">
      <dgm:prSet presAssocID="{1F82E82B-B83D-4D5D-9A69-ADF20BAA068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AF925A39-CCC3-4D26-9F5D-9BD7E06E7CE3}" type="pres">
      <dgm:prSet presAssocID="{1F82E82B-B83D-4D5D-9A69-ADF20BAA0683}" presName="spaceRect" presStyleCnt="0"/>
      <dgm:spPr/>
    </dgm:pt>
    <dgm:pt modelId="{EFA4EA55-3B13-417A-B0D0-285C6D6678DC}" type="pres">
      <dgm:prSet presAssocID="{1F82E82B-B83D-4D5D-9A69-ADF20BAA0683}" presName="parTx" presStyleLbl="revTx" presStyleIdx="0" presStyleCnt="5">
        <dgm:presLayoutVars>
          <dgm:chMax val="0"/>
          <dgm:chPref val="0"/>
        </dgm:presLayoutVars>
      </dgm:prSet>
      <dgm:spPr/>
    </dgm:pt>
    <dgm:pt modelId="{604D4424-C6F9-4533-845E-2CFB59AFC7F3}" type="pres">
      <dgm:prSet presAssocID="{727DFE26-8272-481B-A67E-5FB9FCB4D510}" presName="sibTrans" presStyleCnt="0"/>
      <dgm:spPr/>
    </dgm:pt>
    <dgm:pt modelId="{9846E7CB-9D11-4123-A981-23015D19983D}" type="pres">
      <dgm:prSet presAssocID="{ADE28BC7-D46E-4A9E-8F1E-29699882EDEF}" presName="compNode" presStyleCnt="0"/>
      <dgm:spPr/>
    </dgm:pt>
    <dgm:pt modelId="{F30A29FE-256A-46D5-942C-6C945BDFE88D}" type="pres">
      <dgm:prSet presAssocID="{ADE28BC7-D46E-4A9E-8F1E-29699882EDEF}" presName="bgRect" presStyleLbl="bgShp" presStyleIdx="1" presStyleCnt="5"/>
      <dgm:spPr/>
    </dgm:pt>
    <dgm:pt modelId="{F24FF218-5840-4BCE-8B03-AB83BB6A7E2D}" type="pres">
      <dgm:prSet presAssocID="{ADE28BC7-D46E-4A9E-8F1E-29699882EDE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A811D1C9-82CF-470E-B3D4-7443F336D7F5}" type="pres">
      <dgm:prSet presAssocID="{ADE28BC7-D46E-4A9E-8F1E-29699882EDEF}" presName="spaceRect" presStyleCnt="0"/>
      <dgm:spPr/>
    </dgm:pt>
    <dgm:pt modelId="{E6849D5E-9EA8-4ED9-83EC-385A9062614E}" type="pres">
      <dgm:prSet presAssocID="{ADE28BC7-D46E-4A9E-8F1E-29699882EDEF}" presName="parTx" presStyleLbl="revTx" presStyleIdx="1" presStyleCnt="5">
        <dgm:presLayoutVars>
          <dgm:chMax val="0"/>
          <dgm:chPref val="0"/>
        </dgm:presLayoutVars>
      </dgm:prSet>
      <dgm:spPr/>
    </dgm:pt>
    <dgm:pt modelId="{802BC232-CCE3-457B-9B24-394C109EB921}" type="pres">
      <dgm:prSet presAssocID="{8402E7F7-C968-42E9-96CA-8384CDBCC0F2}" presName="sibTrans" presStyleCnt="0"/>
      <dgm:spPr/>
    </dgm:pt>
    <dgm:pt modelId="{8AEDE81D-B38A-4064-B9F2-2548D9DE13D0}" type="pres">
      <dgm:prSet presAssocID="{048C7766-A650-4C75-89C2-E2BFDE79424A}" presName="compNode" presStyleCnt="0"/>
      <dgm:spPr/>
    </dgm:pt>
    <dgm:pt modelId="{EB7D9098-D8AD-442C-95AB-3FFD50FDAB4A}" type="pres">
      <dgm:prSet presAssocID="{048C7766-A650-4C75-89C2-E2BFDE79424A}" presName="bgRect" presStyleLbl="bgShp" presStyleIdx="2" presStyleCnt="5"/>
      <dgm:spPr/>
    </dgm:pt>
    <dgm:pt modelId="{BB92C236-2E36-4FC6-AA6F-8B8581393D72}" type="pres">
      <dgm:prSet presAssocID="{048C7766-A650-4C75-89C2-E2BFDE79424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EE6EFA07-D0D4-4769-B3AF-AF6160B19A43}" type="pres">
      <dgm:prSet presAssocID="{048C7766-A650-4C75-89C2-E2BFDE79424A}" presName="spaceRect" presStyleCnt="0"/>
      <dgm:spPr/>
    </dgm:pt>
    <dgm:pt modelId="{98F6AA35-5E42-4322-B1CE-BC344161F1DF}" type="pres">
      <dgm:prSet presAssocID="{048C7766-A650-4C75-89C2-E2BFDE79424A}" presName="parTx" presStyleLbl="revTx" presStyleIdx="2" presStyleCnt="5">
        <dgm:presLayoutVars>
          <dgm:chMax val="0"/>
          <dgm:chPref val="0"/>
        </dgm:presLayoutVars>
      </dgm:prSet>
      <dgm:spPr/>
    </dgm:pt>
    <dgm:pt modelId="{9CB3AC28-8727-4F08-8DCC-389D5629C272}" type="pres">
      <dgm:prSet presAssocID="{F995310A-1664-4E01-B3E5-9F01DA0FB5C8}" presName="sibTrans" presStyleCnt="0"/>
      <dgm:spPr/>
    </dgm:pt>
    <dgm:pt modelId="{CB2A6C0A-FCF7-4D19-B030-ABEC6F379831}" type="pres">
      <dgm:prSet presAssocID="{407F3168-5BBC-41E8-A32F-E02C1C7ED503}" presName="compNode" presStyleCnt="0"/>
      <dgm:spPr/>
    </dgm:pt>
    <dgm:pt modelId="{A14F3B51-8EDA-4EEE-8446-8B8D34FB2A04}" type="pres">
      <dgm:prSet presAssocID="{407F3168-5BBC-41E8-A32F-E02C1C7ED503}" presName="bgRect" presStyleLbl="bgShp" presStyleIdx="3" presStyleCnt="5"/>
      <dgm:spPr/>
    </dgm:pt>
    <dgm:pt modelId="{775829E9-4848-4016-AE4A-699DDA817587}" type="pres">
      <dgm:prSet presAssocID="{407F3168-5BBC-41E8-A32F-E02C1C7ED50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icrophone"/>
        </a:ext>
      </dgm:extLst>
    </dgm:pt>
    <dgm:pt modelId="{89867623-6A0E-4105-BBE4-6A79B4F9ADE8}" type="pres">
      <dgm:prSet presAssocID="{407F3168-5BBC-41E8-A32F-E02C1C7ED503}" presName="spaceRect" presStyleCnt="0"/>
      <dgm:spPr/>
    </dgm:pt>
    <dgm:pt modelId="{8453B572-FFF3-4B64-BFCD-D47064BEA4A5}" type="pres">
      <dgm:prSet presAssocID="{407F3168-5BBC-41E8-A32F-E02C1C7ED503}" presName="parTx" presStyleLbl="revTx" presStyleIdx="3" presStyleCnt="5">
        <dgm:presLayoutVars>
          <dgm:chMax val="0"/>
          <dgm:chPref val="0"/>
        </dgm:presLayoutVars>
      </dgm:prSet>
      <dgm:spPr/>
    </dgm:pt>
    <dgm:pt modelId="{AD703BA2-5CE3-42BB-A45D-3CBE4C0CF8D2}" type="pres">
      <dgm:prSet presAssocID="{D03AD981-B6DC-4458-BCA3-F6290A739294}" presName="sibTrans" presStyleCnt="0"/>
      <dgm:spPr/>
    </dgm:pt>
    <dgm:pt modelId="{108EC13D-F463-4F95-9574-A52ACB0EB14D}" type="pres">
      <dgm:prSet presAssocID="{CB5BBD5E-A8AB-44C1-8C26-E195152B3BF3}" presName="compNode" presStyleCnt="0"/>
      <dgm:spPr/>
    </dgm:pt>
    <dgm:pt modelId="{B9B739FB-50AA-4BFA-9F12-75762B5B94B1}" type="pres">
      <dgm:prSet presAssocID="{CB5BBD5E-A8AB-44C1-8C26-E195152B3BF3}" presName="bgRect" presStyleLbl="bgShp" presStyleIdx="4" presStyleCnt="5"/>
      <dgm:spPr/>
    </dgm:pt>
    <dgm:pt modelId="{585FE6A9-E0EC-49F8-A5FE-C0087F5216F4}" type="pres">
      <dgm:prSet presAssocID="{CB5BBD5E-A8AB-44C1-8C26-E195152B3BF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rawl"/>
        </a:ext>
      </dgm:extLst>
    </dgm:pt>
    <dgm:pt modelId="{7E789B4C-9C3A-4E09-BC82-24D33F6A3AA7}" type="pres">
      <dgm:prSet presAssocID="{CB5BBD5E-A8AB-44C1-8C26-E195152B3BF3}" presName="spaceRect" presStyleCnt="0"/>
      <dgm:spPr/>
    </dgm:pt>
    <dgm:pt modelId="{2759111B-3B5D-4A13-B303-48BF74DD6389}" type="pres">
      <dgm:prSet presAssocID="{CB5BBD5E-A8AB-44C1-8C26-E195152B3BF3}" presName="parTx" presStyleLbl="revTx" presStyleIdx="4" presStyleCnt="5">
        <dgm:presLayoutVars>
          <dgm:chMax val="0"/>
          <dgm:chPref val="0"/>
        </dgm:presLayoutVars>
      </dgm:prSet>
      <dgm:spPr/>
    </dgm:pt>
  </dgm:ptLst>
  <dgm:cxnLst>
    <dgm:cxn modelId="{18E8BA11-0E79-4818-A87F-CF6162FF44D7}" type="presOf" srcId="{407F3168-5BBC-41E8-A32F-E02C1C7ED503}" destId="{8453B572-FFF3-4B64-BFCD-D47064BEA4A5}" srcOrd="0" destOrd="0" presId="urn:microsoft.com/office/officeart/2018/2/layout/IconVerticalSolidList"/>
    <dgm:cxn modelId="{40BC8621-2DE2-4793-9063-64616F5721E4}" type="presOf" srcId="{048C7766-A650-4C75-89C2-E2BFDE79424A}" destId="{98F6AA35-5E42-4322-B1CE-BC344161F1DF}" srcOrd="0" destOrd="0" presId="urn:microsoft.com/office/officeart/2018/2/layout/IconVerticalSolidList"/>
    <dgm:cxn modelId="{8F8C9125-DF40-4D65-86CA-4839F147140C}" type="presOf" srcId="{ADE28BC7-D46E-4A9E-8F1E-29699882EDEF}" destId="{E6849D5E-9EA8-4ED9-83EC-385A9062614E}" srcOrd="0" destOrd="0" presId="urn:microsoft.com/office/officeart/2018/2/layout/IconVerticalSolidList"/>
    <dgm:cxn modelId="{3E546265-2971-490F-B2E2-6E860E6B79C1}" srcId="{ADB94954-5C7A-4CF4-9A7F-C3D1DE528ADF}" destId="{1F82E82B-B83D-4D5D-9A69-ADF20BAA0683}" srcOrd="0" destOrd="0" parTransId="{D90EA165-F5A1-41FA-80EA-64C4F2C174D6}" sibTransId="{727DFE26-8272-481B-A67E-5FB9FCB4D510}"/>
    <dgm:cxn modelId="{2A205A80-316C-452F-B5AB-3F41185BCBD5}" srcId="{ADB94954-5C7A-4CF4-9A7F-C3D1DE528ADF}" destId="{048C7766-A650-4C75-89C2-E2BFDE79424A}" srcOrd="2" destOrd="0" parTransId="{B586262A-BCA0-4D13-8F97-4F920DA633A6}" sibTransId="{F995310A-1664-4E01-B3E5-9F01DA0FB5C8}"/>
    <dgm:cxn modelId="{E65ADB92-FA6D-4865-8ACE-7A491936502C}" type="presOf" srcId="{ADB94954-5C7A-4CF4-9A7F-C3D1DE528ADF}" destId="{772FDEF7-3C06-462F-BFBC-21D4E5B76C4B}" srcOrd="0" destOrd="0" presId="urn:microsoft.com/office/officeart/2018/2/layout/IconVerticalSolidList"/>
    <dgm:cxn modelId="{16BA0FB1-4535-40A0-99B1-1FAAF7991253}" type="presOf" srcId="{1F82E82B-B83D-4D5D-9A69-ADF20BAA0683}" destId="{EFA4EA55-3B13-417A-B0D0-285C6D6678DC}" srcOrd="0" destOrd="0" presId="urn:microsoft.com/office/officeart/2018/2/layout/IconVerticalSolidList"/>
    <dgm:cxn modelId="{94C88CD5-54CD-4163-B105-0D794CFA97CC}" type="presOf" srcId="{CB5BBD5E-A8AB-44C1-8C26-E195152B3BF3}" destId="{2759111B-3B5D-4A13-B303-48BF74DD6389}" srcOrd="0" destOrd="0" presId="urn:microsoft.com/office/officeart/2018/2/layout/IconVerticalSolidList"/>
    <dgm:cxn modelId="{50697AE1-C1CF-4EA9-8378-D1A5723E650A}" srcId="{ADB94954-5C7A-4CF4-9A7F-C3D1DE528ADF}" destId="{407F3168-5BBC-41E8-A32F-E02C1C7ED503}" srcOrd="3" destOrd="0" parTransId="{435172B5-1FC9-4C84-88D0-4082ECE498C0}" sibTransId="{D03AD981-B6DC-4458-BCA3-F6290A739294}"/>
    <dgm:cxn modelId="{C7CE06E8-C3D3-43A2-A121-60C36376AA6E}" srcId="{ADB94954-5C7A-4CF4-9A7F-C3D1DE528ADF}" destId="{CB5BBD5E-A8AB-44C1-8C26-E195152B3BF3}" srcOrd="4" destOrd="0" parTransId="{94F40DFC-314A-41C7-BC9B-4FD57B0BFFD1}" sibTransId="{35E50041-5820-4CB3-85CE-1A93A548FA90}"/>
    <dgm:cxn modelId="{8002CEF6-80FB-4088-B857-B7CED2660F7C}" srcId="{ADB94954-5C7A-4CF4-9A7F-C3D1DE528ADF}" destId="{ADE28BC7-D46E-4A9E-8F1E-29699882EDEF}" srcOrd="1" destOrd="0" parTransId="{19F09112-AD1B-47AD-99C9-302160CD45B4}" sibTransId="{8402E7F7-C968-42E9-96CA-8384CDBCC0F2}"/>
    <dgm:cxn modelId="{6C2EF4B8-1B89-4E94-A362-3B7FB6796012}" type="presParOf" srcId="{772FDEF7-3C06-462F-BFBC-21D4E5B76C4B}" destId="{B43E5C30-13A0-4C2A-B3B0-90FE8F17A6DD}" srcOrd="0" destOrd="0" presId="urn:microsoft.com/office/officeart/2018/2/layout/IconVerticalSolidList"/>
    <dgm:cxn modelId="{15709E2D-3326-4933-94B6-76D92266463E}" type="presParOf" srcId="{B43E5C30-13A0-4C2A-B3B0-90FE8F17A6DD}" destId="{A4703745-0EED-4D70-9145-F3B8507A1CD5}" srcOrd="0" destOrd="0" presId="urn:microsoft.com/office/officeart/2018/2/layout/IconVerticalSolidList"/>
    <dgm:cxn modelId="{1F7D5674-E23E-4C1C-B63A-6A1583F58178}" type="presParOf" srcId="{B43E5C30-13A0-4C2A-B3B0-90FE8F17A6DD}" destId="{F1402C59-1F61-4444-AF36-A6BFC2A6F530}" srcOrd="1" destOrd="0" presId="urn:microsoft.com/office/officeart/2018/2/layout/IconVerticalSolidList"/>
    <dgm:cxn modelId="{6991108D-BD0F-48CF-A12F-B10E95F72099}" type="presParOf" srcId="{B43E5C30-13A0-4C2A-B3B0-90FE8F17A6DD}" destId="{AF925A39-CCC3-4D26-9F5D-9BD7E06E7CE3}" srcOrd="2" destOrd="0" presId="urn:microsoft.com/office/officeart/2018/2/layout/IconVerticalSolidList"/>
    <dgm:cxn modelId="{7D57C1B2-CC78-4070-A7C2-AA4ADDBF478C}" type="presParOf" srcId="{B43E5C30-13A0-4C2A-B3B0-90FE8F17A6DD}" destId="{EFA4EA55-3B13-417A-B0D0-285C6D6678DC}" srcOrd="3" destOrd="0" presId="urn:microsoft.com/office/officeart/2018/2/layout/IconVerticalSolidList"/>
    <dgm:cxn modelId="{909A139D-E226-41C0-8D26-E04CAC8797D5}" type="presParOf" srcId="{772FDEF7-3C06-462F-BFBC-21D4E5B76C4B}" destId="{604D4424-C6F9-4533-845E-2CFB59AFC7F3}" srcOrd="1" destOrd="0" presId="urn:microsoft.com/office/officeart/2018/2/layout/IconVerticalSolidList"/>
    <dgm:cxn modelId="{01B4346C-F9C0-4B70-9DFC-5DFD2B218409}" type="presParOf" srcId="{772FDEF7-3C06-462F-BFBC-21D4E5B76C4B}" destId="{9846E7CB-9D11-4123-A981-23015D19983D}" srcOrd="2" destOrd="0" presId="urn:microsoft.com/office/officeart/2018/2/layout/IconVerticalSolidList"/>
    <dgm:cxn modelId="{43567817-32B0-4DF5-9746-734700510711}" type="presParOf" srcId="{9846E7CB-9D11-4123-A981-23015D19983D}" destId="{F30A29FE-256A-46D5-942C-6C945BDFE88D}" srcOrd="0" destOrd="0" presId="urn:microsoft.com/office/officeart/2018/2/layout/IconVerticalSolidList"/>
    <dgm:cxn modelId="{A2954037-E3B7-4FBA-A9DC-D185E0434460}" type="presParOf" srcId="{9846E7CB-9D11-4123-A981-23015D19983D}" destId="{F24FF218-5840-4BCE-8B03-AB83BB6A7E2D}" srcOrd="1" destOrd="0" presId="urn:microsoft.com/office/officeart/2018/2/layout/IconVerticalSolidList"/>
    <dgm:cxn modelId="{496B3797-EAB8-4AAE-AD1D-92A70FA16550}" type="presParOf" srcId="{9846E7CB-9D11-4123-A981-23015D19983D}" destId="{A811D1C9-82CF-470E-B3D4-7443F336D7F5}" srcOrd="2" destOrd="0" presId="urn:microsoft.com/office/officeart/2018/2/layout/IconVerticalSolidList"/>
    <dgm:cxn modelId="{E87A9DD0-0F52-414B-AB96-C98B55A5BDFA}" type="presParOf" srcId="{9846E7CB-9D11-4123-A981-23015D19983D}" destId="{E6849D5E-9EA8-4ED9-83EC-385A9062614E}" srcOrd="3" destOrd="0" presId="urn:microsoft.com/office/officeart/2018/2/layout/IconVerticalSolidList"/>
    <dgm:cxn modelId="{D1A64C23-8EDE-4F5E-8D81-10F7D4C5CC78}" type="presParOf" srcId="{772FDEF7-3C06-462F-BFBC-21D4E5B76C4B}" destId="{802BC232-CCE3-457B-9B24-394C109EB921}" srcOrd="3" destOrd="0" presId="urn:microsoft.com/office/officeart/2018/2/layout/IconVerticalSolidList"/>
    <dgm:cxn modelId="{EFC1F94E-9961-4435-B56B-65E92EBBEB8B}" type="presParOf" srcId="{772FDEF7-3C06-462F-BFBC-21D4E5B76C4B}" destId="{8AEDE81D-B38A-4064-B9F2-2548D9DE13D0}" srcOrd="4" destOrd="0" presId="urn:microsoft.com/office/officeart/2018/2/layout/IconVerticalSolidList"/>
    <dgm:cxn modelId="{45B5C8B9-2CBF-477C-AD22-A2F8A07B2434}" type="presParOf" srcId="{8AEDE81D-B38A-4064-B9F2-2548D9DE13D0}" destId="{EB7D9098-D8AD-442C-95AB-3FFD50FDAB4A}" srcOrd="0" destOrd="0" presId="urn:microsoft.com/office/officeart/2018/2/layout/IconVerticalSolidList"/>
    <dgm:cxn modelId="{C9C97695-215D-48F4-B0B8-98B3B94AE847}" type="presParOf" srcId="{8AEDE81D-B38A-4064-B9F2-2548D9DE13D0}" destId="{BB92C236-2E36-4FC6-AA6F-8B8581393D72}" srcOrd="1" destOrd="0" presId="urn:microsoft.com/office/officeart/2018/2/layout/IconVerticalSolidList"/>
    <dgm:cxn modelId="{40211996-AC6E-4D1D-8139-05025328958D}" type="presParOf" srcId="{8AEDE81D-B38A-4064-B9F2-2548D9DE13D0}" destId="{EE6EFA07-D0D4-4769-B3AF-AF6160B19A43}" srcOrd="2" destOrd="0" presId="urn:microsoft.com/office/officeart/2018/2/layout/IconVerticalSolidList"/>
    <dgm:cxn modelId="{B67585CE-6873-4B62-8B24-37C76C536FAC}" type="presParOf" srcId="{8AEDE81D-B38A-4064-B9F2-2548D9DE13D0}" destId="{98F6AA35-5E42-4322-B1CE-BC344161F1DF}" srcOrd="3" destOrd="0" presId="urn:microsoft.com/office/officeart/2018/2/layout/IconVerticalSolidList"/>
    <dgm:cxn modelId="{22F26C9A-3DB9-46E9-BDAA-52124C0C9733}" type="presParOf" srcId="{772FDEF7-3C06-462F-BFBC-21D4E5B76C4B}" destId="{9CB3AC28-8727-4F08-8DCC-389D5629C272}" srcOrd="5" destOrd="0" presId="urn:microsoft.com/office/officeart/2018/2/layout/IconVerticalSolidList"/>
    <dgm:cxn modelId="{21722080-437F-4E81-9FF1-9FB0AE373557}" type="presParOf" srcId="{772FDEF7-3C06-462F-BFBC-21D4E5B76C4B}" destId="{CB2A6C0A-FCF7-4D19-B030-ABEC6F379831}" srcOrd="6" destOrd="0" presId="urn:microsoft.com/office/officeart/2018/2/layout/IconVerticalSolidList"/>
    <dgm:cxn modelId="{E4D2F785-063F-43DA-B192-D60DD9ADB5D1}" type="presParOf" srcId="{CB2A6C0A-FCF7-4D19-B030-ABEC6F379831}" destId="{A14F3B51-8EDA-4EEE-8446-8B8D34FB2A04}" srcOrd="0" destOrd="0" presId="urn:microsoft.com/office/officeart/2018/2/layout/IconVerticalSolidList"/>
    <dgm:cxn modelId="{C012EA8C-4CF8-44DD-9D0C-02EBFE196226}" type="presParOf" srcId="{CB2A6C0A-FCF7-4D19-B030-ABEC6F379831}" destId="{775829E9-4848-4016-AE4A-699DDA817587}" srcOrd="1" destOrd="0" presId="urn:microsoft.com/office/officeart/2018/2/layout/IconVerticalSolidList"/>
    <dgm:cxn modelId="{BAF549A7-873D-4B33-BB62-5B268210FF73}" type="presParOf" srcId="{CB2A6C0A-FCF7-4D19-B030-ABEC6F379831}" destId="{89867623-6A0E-4105-BBE4-6A79B4F9ADE8}" srcOrd="2" destOrd="0" presId="urn:microsoft.com/office/officeart/2018/2/layout/IconVerticalSolidList"/>
    <dgm:cxn modelId="{490B93CA-D52B-49CF-A970-C881D4062096}" type="presParOf" srcId="{CB2A6C0A-FCF7-4D19-B030-ABEC6F379831}" destId="{8453B572-FFF3-4B64-BFCD-D47064BEA4A5}" srcOrd="3" destOrd="0" presId="urn:microsoft.com/office/officeart/2018/2/layout/IconVerticalSolidList"/>
    <dgm:cxn modelId="{1172BA01-08C8-4A8D-9B58-FF08BD053D32}" type="presParOf" srcId="{772FDEF7-3C06-462F-BFBC-21D4E5B76C4B}" destId="{AD703BA2-5CE3-42BB-A45D-3CBE4C0CF8D2}" srcOrd="7" destOrd="0" presId="urn:microsoft.com/office/officeart/2018/2/layout/IconVerticalSolidList"/>
    <dgm:cxn modelId="{3F6FC5D4-34F3-42A4-AA8D-70A50F0EC798}" type="presParOf" srcId="{772FDEF7-3C06-462F-BFBC-21D4E5B76C4B}" destId="{108EC13D-F463-4F95-9574-A52ACB0EB14D}" srcOrd="8" destOrd="0" presId="urn:microsoft.com/office/officeart/2018/2/layout/IconVerticalSolidList"/>
    <dgm:cxn modelId="{E4E8D7A6-8FB5-4DC7-9B1B-A3E6174CF4BB}" type="presParOf" srcId="{108EC13D-F463-4F95-9574-A52ACB0EB14D}" destId="{B9B739FB-50AA-4BFA-9F12-75762B5B94B1}" srcOrd="0" destOrd="0" presId="urn:microsoft.com/office/officeart/2018/2/layout/IconVerticalSolidList"/>
    <dgm:cxn modelId="{7EB1BE01-3F44-48B1-92CF-0650AB2A3109}" type="presParOf" srcId="{108EC13D-F463-4F95-9574-A52ACB0EB14D}" destId="{585FE6A9-E0EC-49F8-A5FE-C0087F5216F4}" srcOrd="1" destOrd="0" presId="urn:microsoft.com/office/officeart/2018/2/layout/IconVerticalSolidList"/>
    <dgm:cxn modelId="{7031E086-3497-427E-9402-97401B2C6AAA}" type="presParOf" srcId="{108EC13D-F463-4F95-9574-A52ACB0EB14D}" destId="{7E789B4C-9C3A-4E09-BC82-24D33F6A3AA7}" srcOrd="2" destOrd="0" presId="urn:microsoft.com/office/officeart/2018/2/layout/IconVerticalSolidList"/>
    <dgm:cxn modelId="{BB9AA367-16E1-46E0-B611-7F404D70AF5D}" type="presParOf" srcId="{108EC13D-F463-4F95-9574-A52ACB0EB14D}" destId="{2759111B-3B5D-4A13-B303-48BF74DD6389}"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EA97D-B2FE-4388-A06D-15F20FDFB160}">
      <dsp:nvSpPr>
        <dsp:cNvPr id="0" name=""/>
        <dsp:cNvSpPr/>
      </dsp:nvSpPr>
      <dsp:spPr>
        <a:xfrm>
          <a:off x="0" y="0"/>
          <a:ext cx="8931193" cy="1048069"/>
        </a:xfrm>
        <a:prstGeom prst="roundRect">
          <a:avLst>
            <a:gd name="adj" fmla="val 10000"/>
          </a:avLst>
        </a:prstGeom>
        <a:solidFill>
          <a:schemeClr val="bg2">
            <a:lumMod val="9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The latest figures suggest that people living with younger onset dementia are a 'hidden population'</a:t>
          </a:r>
        </a:p>
      </dsp:txBody>
      <dsp:txXfrm>
        <a:off x="30697" y="30697"/>
        <a:ext cx="7711682" cy="986675"/>
      </dsp:txXfrm>
    </dsp:sp>
    <dsp:sp modelId="{A016F5BA-13B9-4B61-92E7-8E2FB9F61AAE}">
      <dsp:nvSpPr>
        <dsp:cNvPr id="0" name=""/>
        <dsp:cNvSpPr/>
      </dsp:nvSpPr>
      <dsp:spPr>
        <a:xfrm>
          <a:off x="747987" y="1238627"/>
          <a:ext cx="8931193" cy="1048069"/>
        </a:xfrm>
        <a:prstGeom prst="roundRect">
          <a:avLst>
            <a:gd name="adj" fmla="val 10000"/>
          </a:avLst>
        </a:prstGeom>
        <a:solidFill>
          <a:schemeClr val="bg2">
            <a:lumMod val="9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Approximately 70,800 people in the UK currently live with younger onset dementia — a rise of 28,800 (69%) since 2014 (Dementia UK)</a:t>
          </a:r>
        </a:p>
      </dsp:txBody>
      <dsp:txXfrm>
        <a:off x="778684" y="1269324"/>
        <a:ext cx="7440566" cy="986675"/>
      </dsp:txXfrm>
    </dsp:sp>
    <dsp:sp modelId="{BEA7B824-1581-4E66-8000-D4706B01AE8B}">
      <dsp:nvSpPr>
        <dsp:cNvPr id="0" name=""/>
        <dsp:cNvSpPr/>
      </dsp:nvSpPr>
      <dsp:spPr>
        <a:xfrm>
          <a:off x="1484810" y="2477255"/>
          <a:ext cx="8931193" cy="1048069"/>
        </a:xfrm>
        <a:prstGeom prst="roundRect">
          <a:avLst>
            <a:gd name="adj" fmla="val 10000"/>
          </a:avLst>
        </a:prstGeom>
        <a:solidFill>
          <a:schemeClr val="bg2">
            <a:lumMod val="9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Fewer services exist to support people under 65 diagnosed with dementia</a:t>
          </a:r>
        </a:p>
      </dsp:txBody>
      <dsp:txXfrm>
        <a:off x="1515507" y="2507952"/>
        <a:ext cx="7451730" cy="986675"/>
      </dsp:txXfrm>
    </dsp:sp>
    <dsp:sp modelId="{7EAA213D-3CA6-438C-BEE0-33B4E978DD2E}">
      <dsp:nvSpPr>
        <dsp:cNvPr id="0" name=""/>
        <dsp:cNvSpPr/>
      </dsp:nvSpPr>
      <dsp:spPr>
        <a:xfrm>
          <a:off x="2232798" y="3715883"/>
          <a:ext cx="8931193" cy="1048069"/>
        </a:xfrm>
        <a:prstGeom prst="roundRect">
          <a:avLst>
            <a:gd name="adj" fmla="val 10000"/>
          </a:avLst>
        </a:prstGeom>
        <a:solidFill>
          <a:schemeClr val="bg2">
            <a:lumMod val="9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Many join groups for older adults and find it challenging to engage</a:t>
          </a:r>
        </a:p>
      </dsp:txBody>
      <dsp:txXfrm>
        <a:off x="2263495" y="3746580"/>
        <a:ext cx="7440566" cy="986675"/>
      </dsp:txXfrm>
    </dsp:sp>
    <dsp:sp modelId="{C3099E79-EAFA-41EE-B9AD-44B424AC4ECA}">
      <dsp:nvSpPr>
        <dsp:cNvPr id="0" name=""/>
        <dsp:cNvSpPr/>
      </dsp:nvSpPr>
      <dsp:spPr>
        <a:xfrm>
          <a:off x="8249948" y="802726"/>
          <a:ext cx="681245" cy="681245"/>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8403228" y="802726"/>
        <a:ext cx="374685" cy="512637"/>
      </dsp:txXfrm>
    </dsp:sp>
    <dsp:sp modelId="{A2166B76-DB8E-4A63-8235-A9B8CE468D60}">
      <dsp:nvSpPr>
        <dsp:cNvPr id="0" name=""/>
        <dsp:cNvSpPr/>
      </dsp:nvSpPr>
      <dsp:spPr>
        <a:xfrm>
          <a:off x="8997935" y="2041353"/>
          <a:ext cx="681245" cy="681245"/>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9151215" y="2041353"/>
        <a:ext cx="374685" cy="512637"/>
      </dsp:txXfrm>
    </dsp:sp>
    <dsp:sp modelId="{C0767D47-E0B4-4155-BB8A-91475AB725DD}">
      <dsp:nvSpPr>
        <dsp:cNvPr id="0" name=""/>
        <dsp:cNvSpPr/>
      </dsp:nvSpPr>
      <dsp:spPr>
        <a:xfrm>
          <a:off x="9734759" y="3279981"/>
          <a:ext cx="681245" cy="681245"/>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9888039" y="3279981"/>
        <a:ext cx="374685" cy="5126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C0A45-C44C-440B-BD48-43E886489681}">
      <dsp:nvSpPr>
        <dsp:cNvPr id="0" name=""/>
        <dsp:cNvSpPr/>
      </dsp:nvSpPr>
      <dsp:spPr>
        <a:xfrm>
          <a:off x="309162" y="1893041"/>
          <a:ext cx="1583072" cy="516284"/>
        </a:xfrm>
        <a:prstGeom prst="homePlate">
          <a:avLst>
            <a:gd name="adj" fmla="val 4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rtlCol="0" anchor="ctr" anchorCtr="0">
          <a:noAutofit/>
        </a:bodyPr>
        <a:lstStyle/>
        <a:p>
          <a:pPr marL="0" lvl="0" indent="0" algn="ctr" defTabSz="711200" rtl="0">
            <a:lnSpc>
              <a:spcPct val="90000"/>
            </a:lnSpc>
            <a:spcBef>
              <a:spcPct val="0"/>
            </a:spcBef>
            <a:spcAft>
              <a:spcPct val="35000"/>
            </a:spcAft>
            <a:buNone/>
          </a:pPr>
          <a:r>
            <a:rPr lang="en-GB" sz="1600" kern="1200" noProof="0" dirty="0"/>
            <a:t>Nov 2023 – Jan 2024</a:t>
          </a:r>
        </a:p>
      </dsp:txBody>
      <dsp:txXfrm>
        <a:off x="309162" y="1893041"/>
        <a:ext cx="1479815" cy="516284"/>
      </dsp:txXfrm>
    </dsp:sp>
    <dsp:sp modelId="{3F53F37E-5709-46C9-A861-2F819D4D77A8}">
      <dsp:nvSpPr>
        <dsp:cNvPr id="0" name=""/>
        <dsp:cNvSpPr/>
      </dsp:nvSpPr>
      <dsp:spPr>
        <a:xfrm>
          <a:off x="1342" y="0"/>
          <a:ext cx="2198712" cy="1376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rtlCol="0" anchor="b" anchorCtr="1">
          <a:noAutofit/>
        </a:bodyPr>
        <a:lstStyle/>
        <a:p>
          <a:pPr marL="0" lvl="0" indent="0" algn="ctr" defTabSz="533400" rtl="0">
            <a:lnSpc>
              <a:spcPct val="90000"/>
            </a:lnSpc>
            <a:spcBef>
              <a:spcPct val="0"/>
            </a:spcBef>
            <a:spcAft>
              <a:spcPct val="35000"/>
            </a:spcAft>
            <a:buNone/>
          </a:pPr>
          <a:r>
            <a:rPr lang="en-GB" sz="1200" b="0" i="0" u="none" kern="1200" noProof="0" dirty="0"/>
            <a:t>Data analysis </a:t>
          </a:r>
          <a:endParaRPr lang="en-GB" sz="1200" kern="1200" noProof="0" dirty="0"/>
        </a:p>
      </dsp:txBody>
      <dsp:txXfrm>
        <a:off x="1342" y="0"/>
        <a:ext cx="2198712" cy="1376757"/>
      </dsp:txXfrm>
    </dsp:sp>
    <dsp:sp modelId="{AB72485A-08A2-45FD-BBC4-9396F2EAD46C}">
      <dsp:nvSpPr>
        <dsp:cNvPr id="0" name=""/>
        <dsp:cNvSpPr/>
      </dsp:nvSpPr>
      <dsp:spPr>
        <a:xfrm>
          <a:off x="1892234" y="2151184"/>
          <a:ext cx="615639" cy="0"/>
        </a:xfrm>
        <a:custGeom>
          <a:avLst/>
          <a:gdLst/>
          <a:ahLst/>
          <a:cxnLst/>
          <a:rect l="0" t="0" r="0" b="0"/>
          <a:pathLst>
            <a:path>
              <a:moveTo>
                <a:pt x="0" y="0"/>
              </a:moveTo>
              <a:lnTo>
                <a:pt x="615639" y="0"/>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1DABEE-02F0-45F9-B00D-994CCB1B81BA}">
      <dsp:nvSpPr>
        <dsp:cNvPr id="0" name=""/>
        <dsp:cNvSpPr/>
      </dsp:nvSpPr>
      <dsp:spPr>
        <a:xfrm>
          <a:off x="1100698" y="1462805"/>
          <a:ext cx="0" cy="430236"/>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3C40309-7E14-4AE4-B424-146D9985A740}">
      <dsp:nvSpPr>
        <dsp:cNvPr id="0" name=""/>
        <dsp:cNvSpPr/>
      </dsp:nvSpPr>
      <dsp:spPr>
        <a:xfrm>
          <a:off x="1057674" y="1376757"/>
          <a:ext cx="86047" cy="86047"/>
        </a:xfrm>
        <a:prstGeom prst="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D82612-F8EC-47DB-8F13-E689722DA574}">
      <dsp:nvSpPr>
        <dsp:cNvPr id="0" name=""/>
        <dsp:cNvSpPr/>
      </dsp:nvSpPr>
      <dsp:spPr>
        <a:xfrm>
          <a:off x="2507874" y="1893041"/>
          <a:ext cx="1583072" cy="516284"/>
        </a:xfrm>
        <a:prstGeom prst="hexagon">
          <a:avLst>
            <a:gd name="adj" fmla="val 40000"/>
            <a:gd name="vf" fmla="val 11547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rtlCol="0" anchor="ctr" anchorCtr="0">
          <a:noAutofit/>
        </a:bodyPr>
        <a:lstStyle/>
        <a:p>
          <a:pPr marL="0" lvl="0" indent="0" algn="ctr" defTabSz="622300" rtl="0">
            <a:lnSpc>
              <a:spcPct val="90000"/>
            </a:lnSpc>
            <a:spcBef>
              <a:spcPct val="0"/>
            </a:spcBef>
            <a:spcAft>
              <a:spcPct val="35000"/>
            </a:spcAft>
            <a:buNone/>
          </a:pPr>
          <a:r>
            <a:rPr lang="en-GB" sz="1400" kern="1200" noProof="0" dirty="0"/>
            <a:t>Feb 2024 – March 2024</a:t>
          </a:r>
        </a:p>
      </dsp:txBody>
      <dsp:txXfrm>
        <a:off x="2708635" y="1958515"/>
        <a:ext cx="1181550" cy="385336"/>
      </dsp:txXfrm>
    </dsp:sp>
    <dsp:sp modelId="{66A09E3B-9B23-4867-83DF-80E5E301FFCD}">
      <dsp:nvSpPr>
        <dsp:cNvPr id="0" name=""/>
        <dsp:cNvSpPr/>
      </dsp:nvSpPr>
      <dsp:spPr>
        <a:xfrm>
          <a:off x="2200054" y="2925610"/>
          <a:ext cx="2198712" cy="1376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rtlCol="0" anchor="t" anchorCtr="1">
          <a:noAutofit/>
        </a:bodyPr>
        <a:lstStyle/>
        <a:p>
          <a:pPr marL="0" lvl="0" indent="0" algn="ctr" defTabSz="533400" rtl="0">
            <a:lnSpc>
              <a:spcPct val="90000"/>
            </a:lnSpc>
            <a:spcBef>
              <a:spcPct val="0"/>
            </a:spcBef>
            <a:spcAft>
              <a:spcPct val="35000"/>
            </a:spcAft>
            <a:buNone/>
          </a:pPr>
          <a:r>
            <a:rPr lang="en-GB" sz="1200" b="0" i="0" u="none" kern="1200" noProof="0" dirty="0"/>
            <a:t>8 month follow up with participants to understand the impact of the tool kit as a home resource for continuing the work offered in the workshops</a:t>
          </a:r>
          <a:endParaRPr lang="en-GB" sz="1200" kern="1200" noProof="0" dirty="0"/>
        </a:p>
      </dsp:txBody>
      <dsp:txXfrm>
        <a:off x="2200054" y="2925610"/>
        <a:ext cx="2198712" cy="1376757"/>
      </dsp:txXfrm>
    </dsp:sp>
    <dsp:sp modelId="{812944AE-DB78-4B8E-BDE0-501F3A8D4B86}">
      <dsp:nvSpPr>
        <dsp:cNvPr id="0" name=""/>
        <dsp:cNvSpPr/>
      </dsp:nvSpPr>
      <dsp:spPr>
        <a:xfrm>
          <a:off x="4090946" y="2151184"/>
          <a:ext cx="615639" cy="0"/>
        </a:xfrm>
        <a:custGeom>
          <a:avLst/>
          <a:gdLst/>
          <a:ahLst/>
          <a:cxnLst/>
          <a:rect l="0" t="0" r="0" b="0"/>
          <a:pathLst>
            <a:path>
              <a:moveTo>
                <a:pt x="0" y="0"/>
              </a:moveTo>
              <a:lnTo>
                <a:pt x="615639" y="0"/>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D3DD80-60F3-4E68-8152-E259776003A6}">
      <dsp:nvSpPr>
        <dsp:cNvPr id="0" name=""/>
        <dsp:cNvSpPr/>
      </dsp:nvSpPr>
      <dsp:spPr>
        <a:xfrm>
          <a:off x="3299410" y="2409326"/>
          <a:ext cx="0" cy="430236"/>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3FEA54C-1C97-4543-B786-F6D0D9CC3167}">
      <dsp:nvSpPr>
        <dsp:cNvPr id="0" name=""/>
        <dsp:cNvSpPr/>
      </dsp:nvSpPr>
      <dsp:spPr>
        <a:xfrm>
          <a:off x="3256386" y="2839562"/>
          <a:ext cx="86047" cy="86047"/>
        </a:xfrm>
        <a:prstGeom prst="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9E72E6-605F-48D6-8410-BA5EFF1F709B}">
      <dsp:nvSpPr>
        <dsp:cNvPr id="0" name=""/>
        <dsp:cNvSpPr/>
      </dsp:nvSpPr>
      <dsp:spPr>
        <a:xfrm>
          <a:off x="4706586" y="1893041"/>
          <a:ext cx="1583072" cy="516284"/>
        </a:xfrm>
        <a:prstGeom prst="hexagon">
          <a:avLst>
            <a:gd name="adj" fmla="val 40000"/>
            <a:gd name="vf" fmla="val 11547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rtlCol="0" anchor="ctr" anchorCtr="0">
          <a:noAutofit/>
        </a:bodyPr>
        <a:lstStyle/>
        <a:p>
          <a:pPr marL="0" lvl="0" indent="0" algn="ctr" defTabSz="711200" rtl="0">
            <a:lnSpc>
              <a:spcPct val="90000"/>
            </a:lnSpc>
            <a:spcBef>
              <a:spcPct val="0"/>
            </a:spcBef>
            <a:spcAft>
              <a:spcPct val="35000"/>
            </a:spcAft>
            <a:buNone/>
          </a:pPr>
          <a:r>
            <a:rPr lang="en-GB" sz="1600" kern="1200" noProof="0" dirty="0"/>
            <a:t>March 2024</a:t>
          </a:r>
        </a:p>
      </dsp:txBody>
      <dsp:txXfrm>
        <a:off x="4907347" y="1958515"/>
        <a:ext cx="1181550" cy="385336"/>
      </dsp:txXfrm>
    </dsp:sp>
    <dsp:sp modelId="{8FADD187-5534-41FC-AEAB-A1DFA671BC98}">
      <dsp:nvSpPr>
        <dsp:cNvPr id="0" name=""/>
        <dsp:cNvSpPr/>
      </dsp:nvSpPr>
      <dsp:spPr>
        <a:xfrm>
          <a:off x="4398766" y="0"/>
          <a:ext cx="2198712" cy="1376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rtlCol="0" anchor="b" anchorCtr="1">
          <a:noAutofit/>
        </a:bodyPr>
        <a:lstStyle/>
        <a:p>
          <a:pPr marL="0" lvl="0" indent="0" algn="ctr" defTabSz="533400" rtl="0">
            <a:lnSpc>
              <a:spcPct val="90000"/>
            </a:lnSpc>
            <a:spcBef>
              <a:spcPct val="0"/>
            </a:spcBef>
            <a:spcAft>
              <a:spcPct val="35000"/>
            </a:spcAft>
            <a:buNone/>
          </a:pPr>
          <a:r>
            <a:rPr lang="en-GB" sz="1200" b="0" i="0" u="none" kern="1200" noProof="0" dirty="0"/>
            <a:t>Final analysis with consultation group members</a:t>
          </a:r>
          <a:endParaRPr lang="en-GB" sz="1200" kern="1200" noProof="0" dirty="0"/>
        </a:p>
      </dsp:txBody>
      <dsp:txXfrm>
        <a:off x="4398766" y="0"/>
        <a:ext cx="2198712" cy="1376757"/>
      </dsp:txXfrm>
    </dsp:sp>
    <dsp:sp modelId="{0B31CD8D-7728-4D2F-9ABE-1E02C999910D}">
      <dsp:nvSpPr>
        <dsp:cNvPr id="0" name=""/>
        <dsp:cNvSpPr/>
      </dsp:nvSpPr>
      <dsp:spPr>
        <a:xfrm>
          <a:off x="6289658" y="2151184"/>
          <a:ext cx="615639" cy="0"/>
        </a:xfrm>
        <a:custGeom>
          <a:avLst/>
          <a:gdLst/>
          <a:ahLst/>
          <a:cxnLst/>
          <a:rect l="0" t="0" r="0" b="0"/>
          <a:pathLst>
            <a:path>
              <a:moveTo>
                <a:pt x="0" y="0"/>
              </a:moveTo>
              <a:lnTo>
                <a:pt x="615639" y="0"/>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67F482-7990-42A7-B8A9-0AA0269866F7}">
      <dsp:nvSpPr>
        <dsp:cNvPr id="0" name=""/>
        <dsp:cNvSpPr/>
      </dsp:nvSpPr>
      <dsp:spPr>
        <a:xfrm>
          <a:off x="5498122" y="1462805"/>
          <a:ext cx="0" cy="430236"/>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092F12B-EF3E-48C1-9A86-D21FA071DDBB}">
      <dsp:nvSpPr>
        <dsp:cNvPr id="0" name=""/>
        <dsp:cNvSpPr/>
      </dsp:nvSpPr>
      <dsp:spPr>
        <a:xfrm>
          <a:off x="5455098" y="1376757"/>
          <a:ext cx="86047" cy="86047"/>
        </a:xfrm>
        <a:prstGeom prst="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E12361-6D67-48A5-BEDA-6D46952A0B7B}">
      <dsp:nvSpPr>
        <dsp:cNvPr id="0" name=""/>
        <dsp:cNvSpPr/>
      </dsp:nvSpPr>
      <dsp:spPr>
        <a:xfrm>
          <a:off x="6905298" y="1893041"/>
          <a:ext cx="1583072" cy="516284"/>
        </a:xfrm>
        <a:prstGeom prst="hexagon">
          <a:avLst>
            <a:gd name="adj" fmla="val 40000"/>
            <a:gd name="vf" fmla="val 11547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rtlCol="0" anchor="ctr" anchorCtr="0">
          <a:noAutofit/>
        </a:bodyPr>
        <a:lstStyle/>
        <a:p>
          <a:pPr marL="0" lvl="0" indent="0" algn="ctr" defTabSz="711200" rtl="0">
            <a:lnSpc>
              <a:spcPct val="90000"/>
            </a:lnSpc>
            <a:spcBef>
              <a:spcPct val="0"/>
            </a:spcBef>
            <a:spcAft>
              <a:spcPct val="35000"/>
            </a:spcAft>
            <a:buNone/>
          </a:pPr>
          <a:r>
            <a:rPr lang="en-GB" sz="1600" kern="1200" noProof="0" dirty="0"/>
            <a:t>July 2024</a:t>
          </a:r>
        </a:p>
      </dsp:txBody>
      <dsp:txXfrm>
        <a:off x="7106059" y="1958515"/>
        <a:ext cx="1181550" cy="385336"/>
      </dsp:txXfrm>
    </dsp:sp>
    <dsp:sp modelId="{7B155243-18A7-4504-B3BA-D5CE6AF2EE2B}">
      <dsp:nvSpPr>
        <dsp:cNvPr id="0" name=""/>
        <dsp:cNvSpPr/>
      </dsp:nvSpPr>
      <dsp:spPr>
        <a:xfrm>
          <a:off x="6597478" y="2925610"/>
          <a:ext cx="2198712" cy="1376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rtlCol="0" anchor="t" anchorCtr="1">
          <a:noAutofit/>
        </a:bodyPr>
        <a:lstStyle/>
        <a:p>
          <a:pPr marL="0" lvl="0" indent="0" algn="ctr" defTabSz="533400" rtl="0">
            <a:lnSpc>
              <a:spcPct val="90000"/>
            </a:lnSpc>
            <a:spcBef>
              <a:spcPct val="0"/>
            </a:spcBef>
            <a:spcAft>
              <a:spcPct val="35000"/>
            </a:spcAft>
            <a:buNone/>
          </a:pPr>
          <a:r>
            <a:rPr lang="en-GB" sz="1200" b="0" i="0" u="none" kern="1200" noProof="0" dirty="0"/>
            <a:t>Public knowledge exchange event with GPs, dementia orgs, charities, services and representatives from councils. </a:t>
          </a:r>
          <a:endParaRPr lang="en-GB" sz="1200" kern="1200" noProof="0" dirty="0"/>
        </a:p>
      </dsp:txBody>
      <dsp:txXfrm>
        <a:off x="6597478" y="2925610"/>
        <a:ext cx="2198712" cy="1376757"/>
      </dsp:txXfrm>
    </dsp:sp>
    <dsp:sp modelId="{1C958A98-39D6-4E50-BDA9-DBAA32A35F1E}">
      <dsp:nvSpPr>
        <dsp:cNvPr id="0" name=""/>
        <dsp:cNvSpPr/>
      </dsp:nvSpPr>
      <dsp:spPr>
        <a:xfrm>
          <a:off x="8488370" y="2151184"/>
          <a:ext cx="615639" cy="0"/>
        </a:xfrm>
        <a:custGeom>
          <a:avLst/>
          <a:gdLst/>
          <a:ahLst/>
          <a:cxnLst/>
          <a:rect l="0" t="0" r="0" b="0"/>
          <a:pathLst>
            <a:path>
              <a:moveTo>
                <a:pt x="0" y="0"/>
              </a:moveTo>
              <a:lnTo>
                <a:pt x="615639" y="0"/>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43B403-C190-4A59-8EC9-F521B8735D65}">
      <dsp:nvSpPr>
        <dsp:cNvPr id="0" name=""/>
        <dsp:cNvSpPr/>
      </dsp:nvSpPr>
      <dsp:spPr>
        <a:xfrm>
          <a:off x="7696834" y="2409326"/>
          <a:ext cx="0" cy="430236"/>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838B5E0-B7F1-4227-92D3-89DA8A25D96F}">
      <dsp:nvSpPr>
        <dsp:cNvPr id="0" name=""/>
        <dsp:cNvSpPr/>
      </dsp:nvSpPr>
      <dsp:spPr>
        <a:xfrm>
          <a:off x="7653810" y="2839562"/>
          <a:ext cx="86047" cy="86047"/>
        </a:xfrm>
        <a:prstGeom prst="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2ADF32-DCBC-4B49-B3A0-39DF790B2548}">
      <dsp:nvSpPr>
        <dsp:cNvPr id="0" name=""/>
        <dsp:cNvSpPr/>
      </dsp:nvSpPr>
      <dsp:spPr>
        <a:xfrm rot="10800000">
          <a:off x="9104010" y="1893041"/>
          <a:ext cx="1583072" cy="516284"/>
        </a:xfrm>
        <a:prstGeom prst="homePlate">
          <a:avLst>
            <a:gd name="adj" fmla="val 4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rtlCol="0" anchor="ctr" anchorCtr="0">
          <a:noAutofit/>
        </a:bodyPr>
        <a:lstStyle/>
        <a:p>
          <a:pPr marL="0" lvl="0" indent="0" algn="ctr" defTabSz="711200" rtl="0">
            <a:lnSpc>
              <a:spcPct val="90000"/>
            </a:lnSpc>
            <a:spcBef>
              <a:spcPct val="0"/>
            </a:spcBef>
            <a:spcAft>
              <a:spcPct val="35000"/>
            </a:spcAft>
            <a:buNone/>
          </a:pPr>
          <a:r>
            <a:rPr lang="en-GB" sz="1600" kern="1200" noProof="0" dirty="0"/>
            <a:t>Sept 2024</a:t>
          </a:r>
        </a:p>
      </dsp:txBody>
      <dsp:txXfrm rot="10800000">
        <a:off x="9207267" y="1893041"/>
        <a:ext cx="1479815" cy="516284"/>
      </dsp:txXfrm>
    </dsp:sp>
    <dsp:sp modelId="{116239A6-132D-4FC2-87AB-55D34B284D8C}">
      <dsp:nvSpPr>
        <dsp:cNvPr id="0" name=""/>
        <dsp:cNvSpPr/>
      </dsp:nvSpPr>
      <dsp:spPr>
        <a:xfrm>
          <a:off x="8796190" y="0"/>
          <a:ext cx="2198712" cy="1376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rtlCol="0" anchor="b" anchorCtr="1">
          <a:noAutofit/>
        </a:bodyPr>
        <a:lstStyle/>
        <a:p>
          <a:pPr marL="0" lvl="0" indent="0" algn="ctr" defTabSz="533400" rtl="0">
            <a:lnSpc>
              <a:spcPct val="90000"/>
            </a:lnSpc>
            <a:spcBef>
              <a:spcPct val="0"/>
            </a:spcBef>
            <a:spcAft>
              <a:spcPct val="35000"/>
            </a:spcAft>
            <a:buNone/>
          </a:pPr>
          <a:r>
            <a:rPr lang="en-GB" sz="1200" b="0" i="0" u="none" kern="1200" noProof="0" dirty="0"/>
            <a:t>Project completion: policy report, peer reviewed publications and series of talks/seminars to share results </a:t>
          </a:r>
          <a:endParaRPr lang="en-GB" sz="1200" kern="1200" noProof="0" dirty="0"/>
        </a:p>
      </dsp:txBody>
      <dsp:txXfrm>
        <a:off x="8796190" y="0"/>
        <a:ext cx="2198712" cy="1376757"/>
      </dsp:txXfrm>
    </dsp:sp>
    <dsp:sp modelId="{FDE832E8-9B83-4956-96D8-699D8D2F49EF}">
      <dsp:nvSpPr>
        <dsp:cNvPr id="0" name=""/>
        <dsp:cNvSpPr/>
      </dsp:nvSpPr>
      <dsp:spPr>
        <a:xfrm>
          <a:off x="9895546" y="1462805"/>
          <a:ext cx="0" cy="430236"/>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CD10645-A219-424C-9BD4-9C6E60F20FA0}">
      <dsp:nvSpPr>
        <dsp:cNvPr id="0" name=""/>
        <dsp:cNvSpPr/>
      </dsp:nvSpPr>
      <dsp:spPr>
        <a:xfrm>
          <a:off x="9852522" y="1376757"/>
          <a:ext cx="86047" cy="86047"/>
        </a:xfrm>
        <a:prstGeom prst="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03745-0EED-4D70-9145-F3B8507A1CD5}">
      <dsp:nvSpPr>
        <dsp:cNvPr id="0" name=""/>
        <dsp:cNvSpPr/>
      </dsp:nvSpPr>
      <dsp:spPr>
        <a:xfrm>
          <a:off x="0" y="4136"/>
          <a:ext cx="5928344" cy="8810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402C59-1F61-4444-AF36-A6BFC2A6F530}">
      <dsp:nvSpPr>
        <dsp:cNvPr id="0" name=""/>
        <dsp:cNvSpPr/>
      </dsp:nvSpPr>
      <dsp:spPr>
        <a:xfrm>
          <a:off x="266526" y="202379"/>
          <a:ext cx="484594" cy="4845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A4EA55-3B13-417A-B0D0-285C6D6678DC}">
      <dsp:nvSpPr>
        <dsp:cNvPr id="0" name=""/>
        <dsp:cNvSpPr/>
      </dsp:nvSpPr>
      <dsp:spPr>
        <a:xfrm>
          <a:off x="1017648" y="4136"/>
          <a:ext cx="4910695" cy="881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248" tIns="93248" rIns="93248" bIns="93248" numCol="1" spcCol="1270" anchor="ctr" anchorCtr="0">
          <a:noAutofit/>
        </a:bodyPr>
        <a:lstStyle/>
        <a:p>
          <a:pPr marL="0" lvl="0" indent="0" algn="l" defTabSz="844550">
            <a:lnSpc>
              <a:spcPct val="100000"/>
            </a:lnSpc>
            <a:spcBef>
              <a:spcPct val="0"/>
            </a:spcBef>
            <a:spcAft>
              <a:spcPct val="35000"/>
            </a:spcAft>
            <a:buNone/>
          </a:pPr>
          <a:r>
            <a:rPr lang="en-GB" sz="1900" kern="1200" dirty="0"/>
            <a:t>The importance of process (structure)</a:t>
          </a:r>
          <a:endParaRPr lang="en-US" sz="1900" kern="1200" dirty="0"/>
        </a:p>
      </dsp:txBody>
      <dsp:txXfrm>
        <a:off x="1017648" y="4136"/>
        <a:ext cx="4910695" cy="881080"/>
      </dsp:txXfrm>
    </dsp:sp>
    <dsp:sp modelId="{F30A29FE-256A-46D5-942C-6C945BDFE88D}">
      <dsp:nvSpPr>
        <dsp:cNvPr id="0" name=""/>
        <dsp:cNvSpPr/>
      </dsp:nvSpPr>
      <dsp:spPr>
        <a:xfrm>
          <a:off x="0" y="1105487"/>
          <a:ext cx="5928344" cy="8810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4FF218-5840-4BCE-8B03-AB83BB6A7E2D}">
      <dsp:nvSpPr>
        <dsp:cNvPr id="0" name=""/>
        <dsp:cNvSpPr/>
      </dsp:nvSpPr>
      <dsp:spPr>
        <a:xfrm>
          <a:off x="266526" y="1303730"/>
          <a:ext cx="484594" cy="4845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849D5E-9EA8-4ED9-83EC-385A9062614E}">
      <dsp:nvSpPr>
        <dsp:cNvPr id="0" name=""/>
        <dsp:cNvSpPr/>
      </dsp:nvSpPr>
      <dsp:spPr>
        <a:xfrm>
          <a:off x="1017648" y="1105487"/>
          <a:ext cx="4910695" cy="881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248" tIns="93248" rIns="93248" bIns="93248" numCol="1" spcCol="1270" anchor="ctr" anchorCtr="0">
          <a:noAutofit/>
        </a:bodyPr>
        <a:lstStyle/>
        <a:p>
          <a:pPr marL="0" lvl="0" indent="0" algn="l" defTabSz="844550">
            <a:lnSpc>
              <a:spcPct val="100000"/>
            </a:lnSpc>
            <a:spcBef>
              <a:spcPct val="0"/>
            </a:spcBef>
            <a:spcAft>
              <a:spcPct val="35000"/>
            </a:spcAft>
            <a:buNone/>
          </a:pPr>
          <a:r>
            <a:rPr lang="en-GB" sz="1900" kern="1200" dirty="0"/>
            <a:t>The benefit of a multimodal approach</a:t>
          </a:r>
          <a:endParaRPr lang="en-US" sz="1900" kern="1200" dirty="0"/>
        </a:p>
      </dsp:txBody>
      <dsp:txXfrm>
        <a:off x="1017648" y="1105487"/>
        <a:ext cx="4910695" cy="881080"/>
      </dsp:txXfrm>
    </dsp:sp>
    <dsp:sp modelId="{EB7D9098-D8AD-442C-95AB-3FFD50FDAB4A}">
      <dsp:nvSpPr>
        <dsp:cNvPr id="0" name=""/>
        <dsp:cNvSpPr/>
      </dsp:nvSpPr>
      <dsp:spPr>
        <a:xfrm>
          <a:off x="0" y="2206838"/>
          <a:ext cx="5928344" cy="8810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92C236-2E36-4FC6-AA6F-8B8581393D72}">
      <dsp:nvSpPr>
        <dsp:cNvPr id="0" name=""/>
        <dsp:cNvSpPr/>
      </dsp:nvSpPr>
      <dsp:spPr>
        <a:xfrm>
          <a:off x="266526" y="2405081"/>
          <a:ext cx="484594" cy="4845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F6AA35-5E42-4322-B1CE-BC344161F1DF}">
      <dsp:nvSpPr>
        <dsp:cNvPr id="0" name=""/>
        <dsp:cNvSpPr/>
      </dsp:nvSpPr>
      <dsp:spPr>
        <a:xfrm>
          <a:off x="1017648" y="2206838"/>
          <a:ext cx="4910695" cy="881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248" tIns="93248" rIns="93248" bIns="93248" numCol="1" spcCol="1270" anchor="ctr" anchorCtr="0">
          <a:noAutofit/>
        </a:bodyPr>
        <a:lstStyle/>
        <a:p>
          <a:pPr marL="0" lvl="0" indent="0" algn="l" defTabSz="844550">
            <a:lnSpc>
              <a:spcPct val="100000"/>
            </a:lnSpc>
            <a:spcBef>
              <a:spcPct val="0"/>
            </a:spcBef>
            <a:spcAft>
              <a:spcPct val="35000"/>
            </a:spcAft>
            <a:buNone/>
          </a:pPr>
          <a:r>
            <a:rPr lang="en-GB" sz="1900" kern="1200" dirty="0"/>
            <a:t>The impact of performance and performing</a:t>
          </a:r>
          <a:endParaRPr lang="en-US" sz="1900" kern="1200" dirty="0"/>
        </a:p>
      </dsp:txBody>
      <dsp:txXfrm>
        <a:off x="1017648" y="2206838"/>
        <a:ext cx="4910695" cy="881080"/>
      </dsp:txXfrm>
    </dsp:sp>
    <dsp:sp modelId="{A14F3B51-8EDA-4EEE-8446-8B8D34FB2A04}">
      <dsp:nvSpPr>
        <dsp:cNvPr id="0" name=""/>
        <dsp:cNvSpPr/>
      </dsp:nvSpPr>
      <dsp:spPr>
        <a:xfrm>
          <a:off x="0" y="3308188"/>
          <a:ext cx="5928344" cy="8810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5829E9-4848-4016-AE4A-699DDA817587}">
      <dsp:nvSpPr>
        <dsp:cNvPr id="0" name=""/>
        <dsp:cNvSpPr/>
      </dsp:nvSpPr>
      <dsp:spPr>
        <a:xfrm>
          <a:off x="266526" y="3506432"/>
          <a:ext cx="484594" cy="4845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53B572-FFF3-4B64-BFCD-D47064BEA4A5}">
      <dsp:nvSpPr>
        <dsp:cNvPr id="0" name=""/>
        <dsp:cNvSpPr/>
      </dsp:nvSpPr>
      <dsp:spPr>
        <a:xfrm>
          <a:off x="1017648" y="3308188"/>
          <a:ext cx="4910695" cy="881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248" tIns="93248" rIns="93248" bIns="93248" numCol="1" spcCol="1270" anchor="ctr" anchorCtr="0">
          <a:noAutofit/>
        </a:bodyPr>
        <a:lstStyle/>
        <a:p>
          <a:pPr marL="0" lvl="0" indent="0" algn="l" defTabSz="844550">
            <a:lnSpc>
              <a:spcPct val="100000"/>
            </a:lnSpc>
            <a:spcBef>
              <a:spcPct val="0"/>
            </a:spcBef>
            <a:spcAft>
              <a:spcPct val="35000"/>
            </a:spcAft>
            <a:buNone/>
          </a:pPr>
          <a:r>
            <a:rPr lang="en-GB" sz="1900" kern="1200" dirty="0"/>
            <a:t>Voice and Choice (a sense of ownership &amp; agency)</a:t>
          </a:r>
          <a:endParaRPr lang="en-US" sz="1900" kern="1200" dirty="0"/>
        </a:p>
      </dsp:txBody>
      <dsp:txXfrm>
        <a:off x="1017648" y="3308188"/>
        <a:ext cx="4910695" cy="881080"/>
      </dsp:txXfrm>
    </dsp:sp>
    <dsp:sp modelId="{B9B739FB-50AA-4BFA-9F12-75762B5B94B1}">
      <dsp:nvSpPr>
        <dsp:cNvPr id="0" name=""/>
        <dsp:cNvSpPr/>
      </dsp:nvSpPr>
      <dsp:spPr>
        <a:xfrm>
          <a:off x="0" y="4409539"/>
          <a:ext cx="5928344" cy="8810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5FE6A9-E0EC-49F8-A5FE-C0087F5216F4}">
      <dsp:nvSpPr>
        <dsp:cNvPr id="0" name=""/>
        <dsp:cNvSpPr/>
      </dsp:nvSpPr>
      <dsp:spPr>
        <a:xfrm>
          <a:off x="266526" y="4607782"/>
          <a:ext cx="484594" cy="48459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59111B-3B5D-4A13-B303-48BF74DD6389}">
      <dsp:nvSpPr>
        <dsp:cNvPr id="0" name=""/>
        <dsp:cNvSpPr/>
      </dsp:nvSpPr>
      <dsp:spPr>
        <a:xfrm>
          <a:off x="1017648" y="4409539"/>
          <a:ext cx="4910695" cy="881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248" tIns="93248" rIns="93248" bIns="93248" numCol="1" spcCol="1270" anchor="ctr" anchorCtr="0">
          <a:noAutofit/>
        </a:bodyPr>
        <a:lstStyle/>
        <a:p>
          <a:pPr marL="0" lvl="0" indent="0" algn="l" defTabSz="844550">
            <a:lnSpc>
              <a:spcPct val="100000"/>
            </a:lnSpc>
            <a:spcBef>
              <a:spcPct val="0"/>
            </a:spcBef>
            <a:spcAft>
              <a:spcPct val="35000"/>
            </a:spcAft>
            <a:buNone/>
          </a:pPr>
          <a:r>
            <a:rPr lang="en-GB" sz="1900" kern="1200" dirty="0"/>
            <a:t>Functional (transposable to everyday life)</a:t>
          </a:r>
          <a:endParaRPr lang="en-US" sz="1900" kern="1200" dirty="0"/>
        </a:p>
      </dsp:txBody>
      <dsp:txXfrm>
        <a:off x="1017648" y="4409539"/>
        <a:ext cx="4910695" cy="88108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9936EA-76EA-4221-8F79-E7A85217C7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F6BB2721-330D-446A-8732-9A69CC39DB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4B22D71-1808-4344-87CE-430991802E00}" type="datetime1">
              <a:rPr lang="en-GB" smtClean="0"/>
              <a:t>17/03/2024</a:t>
            </a:fld>
            <a:endParaRPr lang="en-GB"/>
          </a:p>
        </p:txBody>
      </p:sp>
      <p:sp>
        <p:nvSpPr>
          <p:cNvPr id="4" name="Footer Placeholder 3">
            <a:extLst>
              <a:ext uri="{FF2B5EF4-FFF2-40B4-BE49-F238E27FC236}">
                <a16:creationId xmlns:a16="http://schemas.microsoft.com/office/drawing/2014/main" id="{D67CC218-3D7F-4C82-93BF-E6D7A30D04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AA108813-25C8-4783-86F8-C303C23D23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F476CCE-055B-4338-9905-78081F969A94}" type="slidenum">
              <a:rPr lang="en-GB" smtClean="0"/>
              <a:t>‹#›</a:t>
            </a:fld>
            <a:endParaRPr lang="en-GB"/>
          </a:p>
        </p:txBody>
      </p:sp>
    </p:spTree>
    <p:extLst>
      <p:ext uri="{BB962C8B-B14F-4D97-AF65-F5344CB8AC3E}">
        <p14:creationId xmlns:p14="http://schemas.microsoft.com/office/powerpoint/2010/main" val="15105845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9EB1013-B844-4C0F-97B0-CCBD764609D3}" type="datetime1">
              <a:rPr lang="en-GB" noProof="0" smtClean="0"/>
              <a:t>17/03/2024</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842455A-0D23-4EAB-9AF9-2CC2B3066B0A}" type="slidenum">
              <a:rPr lang="en-GB" noProof="0" smtClean="0"/>
              <a:t>‹#›</a:t>
            </a:fld>
            <a:endParaRPr lang="en-GB" noProof="0"/>
          </a:p>
        </p:txBody>
      </p:sp>
    </p:spTree>
    <p:extLst>
      <p:ext uri="{BB962C8B-B14F-4D97-AF65-F5344CB8AC3E}">
        <p14:creationId xmlns:p14="http://schemas.microsoft.com/office/powerpoint/2010/main" val="39043684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noProof="1"/>
          </a:p>
          <a:p>
            <a:pPr rtl="0"/>
            <a:r>
              <a:rPr lang="en-GB" noProof="1"/>
              <a:t>ABSTRACT</a:t>
            </a:r>
          </a:p>
          <a:p>
            <a:pPr rtl="0"/>
            <a:endParaRPr lang="en-GB" noProof="1"/>
          </a:p>
          <a:p>
            <a:pPr rtl="0"/>
            <a:r>
              <a:rPr lang="en-GB" noProof="1"/>
              <a:t>Title: Creative arts approach to working with people living with younger onset dementia and their families to support interpersonal engagement and enhance personhood</a:t>
            </a:r>
          </a:p>
          <a:p>
            <a:pPr rtl="0"/>
            <a:endParaRPr lang="en-GB" noProof="1"/>
          </a:p>
          <a:p>
            <a:pPr rtl="0"/>
            <a:r>
              <a:rPr lang="en-GB" noProof="1"/>
              <a:t>Introduction: People living with younger onset dementia often look for services that fit their unique needs, focus on family relationships, socialisation and maintaining selfhood. This case study research explored the use of a Neuro Dramatic Play (NDP) approach, delivered as an innovative creative attachment-based arts, drama and play approach to support younger people with dementia and their caregiver(s), providing valuable insight into the potential benefits of such engagement, and identifies ways in which this approach could be up-scaled to support others living with younger onset dementia through everyday activities.</a:t>
            </a:r>
          </a:p>
          <a:p>
            <a:pPr rtl="0"/>
            <a:r>
              <a:rPr lang="en-GB" noProof="1"/>
              <a:t>Method: Two 10-weekly workshops were run with people living with younger onset dementia. Engaging with 13 individuals, of which three attended as couples (two married couples and one as siblings). The workshops were developed using Neuro Dramatic Play as the theoretical underpinning for the work. Research was conducted alongside the delivery of the session through pre, post and 8-month post measures of quality of life, attachment and resilience. These were supported by interviews at the same time points and a review of workshop videos.</a:t>
            </a:r>
          </a:p>
          <a:p>
            <a:pPr rtl="0"/>
            <a:r>
              <a:rPr lang="en-GB" noProof="1"/>
              <a:t>Results: The project found that this approach can support an individual’s creativity and imagination. Through the workshops, participants developed their sense of identity; found a safe space away from outside pressures; a chance not to focus on dementia; supported memory through embodied movement, found ways to communicate through creativity, with each other and enhanced facets of external relationships.</a:t>
            </a:r>
          </a:p>
          <a:p>
            <a:pPr rtl="0"/>
            <a:r>
              <a:rPr lang="en-GB" noProof="1"/>
              <a:t>Conclusions: The NDP approach and use of creativity can support people living with younger onset dementia and their caregivers.</a:t>
            </a:r>
          </a:p>
          <a:p>
            <a:pPr rtl="0"/>
            <a:endParaRPr lang="en-GB" noProof="1"/>
          </a:p>
        </p:txBody>
      </p:sp>
      <p:sp>
        <p:nvSpPr>
          <p:cNvPr id="4" name="Slide Number Placeholder 3"/>
          <p:cNvSpPr>
            <a:spLocks noGrp="1"/>
          </p:cNvSpPr>
          <p:nvPr>
            <p:ph type="sldNum" sz="quarter" idx="5"/>
          </p:nvPr>
        </p:nvSpPr>
        <p:spPr/>
        <p:txBody>
          <a:bodyPr rtlCol="0"/>
          <a:lstStyle/>
          <a:p>
            <a:pPr rtl="0"/>
            <a:fld id="{0842455A-0D23-4EAB-9AF9-2CC2B3066B0A}" type="slidenum">
              <a:rPr lang="en-GB" noProof="1" smtClean="0"/>
              <a:t>1</a:t>
            </a:fld>
            <a:endParaRPr lang="en-GB" noProof="1"/>
          </a:p>
        </p:txBody>
      </p:sp>
    </p:spTree>
    <p:extLst>
      <p:ext uri="{BB962C8B-B14F-4D97-AF65-F5344CB8AC3E}">
        <p14:creationId xmlns:p14="http://schemas.microsoft.com/office/powerpoint/2010/main" val="1557331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842455A-0D23-4EAB-9AF9-2CC2B3066B0A}" type="slidenum">
              <a:rPr lang="en-GB" smtClean="0"/>
              <a:t>10</a:t>
            </a:fld>
            <a:endParaRPr lang="en-GB"/>
          </a:p>
        </p:txBody>
      </p:sp>
    </p:spTree>
    <p:extLst>
      <p:ext uri="{BB962C8B-B14F-4D97-AF65-F5344CB8AC3E}">
        <p14:creationId xmlns:p14="http://schemas.microsoft.com/office/powerpoint/2010/main" val="196289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842455A-0D23-4EAB-9AF9-2CC2B3066B0A}" type="slidenum">
              <a:rPr lang="en-GB" noProof="0" smtClean="0"/>
              <a:t>11</a:t>
            </a:fld>
            <a:endParaRPr lang="en-GB" noProof="0"/>
          </a:p>
        </p:txBody>
      </p:sp>
    </p:spTree>
    <p:extLst>
      <p:ext uri="{BB962C8B-B14F-4D97-AF65-F5344CB8AC3E}">
        <p14:creationId xmlns:p14="http://schemas.microsoft.com/office/powerpoint/2010/main" val="256060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a:t>
            </a:r>
          </a:p>
        </p:txBody>
      </p:sp>
      <p:sp>
        <p:nvSpPr>
          <p:cNvPr id="4" name="Slide Number Placeholder 3"/>
          <p:cNvSpPr>
            <a:spLocks noGrp="1"/>
          </p:cNvSpPr>
          <p:nvPr>
            <p:ph type="sldNum" sz="quarter" idx="5"/>
          </p:nvPr>
        </p:nvSpPr>
        <p:spPr/>
        <p:txBody>
          <a:bodyPr/>
          <a:lstStyle/>
          <a:p>
            <a:pPr rtl="0"/>
            <a:fld id="{0842455A-0D23-4EAB-9AF9-2CC2B3066B0A}" type="slidenum">
              <a:rPr lang="en-GB" smtClean="0"/>
              <a:t>12</a:t>
            </a:fld>
            <a:endParaRPr lang="en-GB"/>
          </a:p>
        </p:txBody>
      </p:sp>
    </p:spTree>
    <p:extLst>
      <p:ext uri="{BB962C8B-B14F-4D97-AF65-F5344CB8AC3E}">
        <p14:creationId xmlns:p14="http://schemas.microsoft.com/office/powerpoint/2010/main" val="129529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842455A-0D23-4EAB-9AF9-2CC2B3066B0A}" type="slidenum">
              <a:rPr lang="en-GB" smtClean="0"/>
              <a:t>2</a:t>
            </a:fld>
            <a:endParaRPr lang="en-GB"/>
          </a:p>
        </p:txBody>
      </p:sp>
    </p:spTree>
    <p:extLst>
      <p:ext uri="{BB962C8B-B14F-4D97-AF65-F5344CB8AC3E}">
        <p14:creationId xmlns:p14="http://schemas.microsoft.com/office/powerpoint/2010/main" val="1891338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842455A-0D23-4EAB-9AF9-2CC2B3066B0A}" type="slidenum">
              <a:rPr lang="en-GB" smtClean="0"/>
              <a:t>3</a:t>
            </a:fld>
            <a:endParaRPr lang="en-GB"/>
          </a:p>
        </p:txBody>
      </p:sp>
    </p:spTree>
    <p:extLst>
      <p:ext uri="{BB962C8B-B14F-4D97-AF65-F5344CB8AC3E}">
        <p14:creationId xmlns:p14="http://schemas.microsoft.com/office/powerpoint/2010/main" val="816167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pPr rtl="0"/>
            <a:fld id="{0842455A-0D23-4EAB-9AF9-2CC2B3066B0A}" type="slidenum">
              <a:rPr lang="en-GB" smtClean="0"/>
              <a:t>4</a:t>
            </a:fld>
            <a:endParaRPr lang="en-GB"/>
          </a:p>
        </p:txBody>
      </p:sp>
    </p:spTree>
    <p:extLst>
      <p:ext uri="{BB962C8B-B14F-4D97-AF65-F5344CB8AC3E}">
        <p14:creationId xmlns:p14="http://schemas.microsoft.com/office/powerpoint/2010/main" val="1078117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rtl="0"/>
            <a:fld id="{0842455A-0D23-4EAB-9AF9-2CC2B3066B0A}" type="slidenum">
              <a:rPr lang="en-GB" noProof="0" smtClean="0"/>
              <a:t>5</a:t>
            </a:fld>
            <a:endParaRPr lang="en-GB" noProof="0"/>
          </a:p>
        </p:txBody>
      </p:sp>
    </p:spTree>
    <p:extLst>
      <p:ext uri="{BB962C8B-B14F-4D97-AF65-F5344CB8AC3E}">
        <p14:creationId xmlns:p14="http://schemas.microsoft.com/office/powerpoint/2010/main" val="2354390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842455A-0D23-4EAB-9AF9-2CC2B3066B0A}" type="slidenum">
              <a:rPr lang="en-GB" noProof="0" smtClean="0"/>
              <a:t>6</a:t>
            </a:fld>
            <a:endParaRPr lang="en-GB" noProof="0"/>
          </a:p>
        </p:txBody>
      </p:sp>
    </p:spTree>
    <p:extLst>
      <p:ext uri="{BB962C8B-B14F-4D97-AF65-F5344CB8AC3E}">
        <p14:creationId xmlns:p14="http://schemas.microsoft.com/office/powerpoint/2010/main" val="2452875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842455A-0D23-4EAB-9AF9-2CC2B3066B0A}" type="slidenum">
              <a:rPr lang="en-GB" smtClean="0"/>
              <a:t>7</a:t>
            </a:fld>
            <a:endParaRPr lang="en-GB"/>
          </a:p>
        </p:txBody>
      </p:sp>
    </p:spTree>
    <p:extLst>
      <p:ext uri="{BB962C8B-B14F-4D97-AF65-F5344CB8AC3E}">
        <p14:creationId xmlns:p14="http://schemas.microsoft.com/office/powerpoint/2010/main" val="2220238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842455A-0D23-4EAB-9AF9-2CC2B3066B0A}" type="slidenum">
              <a:rPr lang="en-GB" noProof="0" smtClean="0"/>
              <a:t>8</a:t>
            </a:fld>
            <a:endParaRPr lang="en-GB" noProof="0"/>
          </a:p>
        </p:txBody>
      </p:sp>
    </p:spTree>
    <p:extLst>
      <p:ext uri="{BB962C8B-B14F-4D97-AF65-F5344CB8AC3E}">
        <p14:creationId xmlns:p14="http://schemas.microsoft.com/office/powerpoint/2010/main" val="919453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842455A-0D23-4EAB-9AF9-2CC2B3066B0A}" type="slidenum">
              <a:rPr lang="en-GB" noProof="0" smtClean="0"/>
              <a:t>9</a:t>
            </a:fld>
            <a:endParaRPr lang="en-GB" noProof="0"/>
          </a:p>
        </p:txBody>
      </p:sp>
    </p:spTree>
    <p:extLst>
      <p:ext uri="{BB962C8B-B14F-4D97-AF65-F5344CB8AC3E}">
        <p14:creationId xmlns:p14="http://schemas.microsoft.com/office/powerpoint/2010/main" val="3056909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400800"/>
          </a:xfrm>
          <a:solidFill>
            <a:schemeClr val="accent6"/>
          </a:solidFill>
        </p:spPr>
        <p:txBody>
          <a:bodyPr rtlCol="0"/>
          <a:lstStyle/>
          <a:p>
            <a:pPr rtl="0"/>
            <a:r>
              <a:rPr lang="en-US" noProof="0"/>
              <a:t>Click icon to add picture</a:t>
            </a:r>
            <a:endParaRPr lang="en-GB" noProof="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p:nvPr>
        </p:nvSpPr>
        <p:spPr>
          <a:xfrm>
            <a:off x="0" y="3118981"/>
            <a:ext cx="7537703" cy="2462667"/>
          </a:xfrm>
          <a:solidFill>
            <a:schemeClr val="bg1">
              <a:alpha val="93000"/>
            </a:schemeClr>
          </a:solidFill>
        </p:spPr>
        <p:txBody>
          <a:bodyPr lIns="822960" tIns="731520" rtlCol="0" anchor="t" anchorCtr="0">
            <a:normAutofit/>
          </a:bodyPr>
          <a:lstStyle/>
          <a:p>
            <a:pPr rtl="0"/>
            <a:r>
              <a:rPr lang="en-US" sz="5400" noProof="0">
                <a:solidFill>
                  <a:schemeClr val="tx1"/>
                </a:solidFill>
              </a:rPr>
              <a:t>Click to edit Master title style</a:t>
            </a:r>
            <a:endParaRPr lang="en-GB" sz="5400" noProof="0">
              <a:solidFill>
                <a:schemeClr val="tx1"/>
              </a:solidFill>
            </a:endParaRPr>
          </a:p>
        </p:txBody>
      </p:sp>
      <p:sp>
        <p:nvSpPr>
          <p:cNvPr id="9" name="Subtitle 2">
            <a:extLst>
              <a:ext uri="{FF2B5EF4-FFF2-40B4-BE49-F238E27FC236}">
                <a16:creationId xmlns:a16="http://schemas.microsoft.com/office/drawing/2014/main" id="{79DF17D8-A326-44D6-A77D-42DA99E92786}"/>
              </a:ext>
            </a:extLst>
          </p:cNvPr>
          <p:cNvSpPr>
            <a:spLocks noGrp="1"/>
          </p:cNvSpPr>
          <p:nvPr>
            <p:ph type="subTitle" idx="1"/>
          </p:nvPr>
        </p:nvSpPr>
        <p:spPr>
          <a:xfrm>
            <a:off x="754841" y="4735799"/>
            <a:ext cx="6470693" cy="605256"/>
          </a:xfrm>
        </p:spPr>
        <p:txBody>
          <a:bodyPr rtlCol="0"/>
          <a:lstStyle/>
          <a:p>
            <a:pPr rtl="0"/>
            <a:r>
              <a:rPr lang="en-US" noProof="0">
                <a:solidFill>
                  <a:schemeClr val="tx1"/>
                </a:solidFill>
              </a:rPr>
              <a:t>Click to edit Master subtitle style</a:t>
            </a:r>
            <a:endParaRPr lang="en-GB" noProof="0">
              <a:solidFill>
                <a:schemeClr val="tx1"/>
              </a:solidFill>
            </a:endParaRPr>
          </a:p>
        </p:txBody>
      </p:sp>
    </p:spTree>
    <p:extLst>
      <p:ext uri="{BB962C8B-B14F-4D97-AF65-F5344CB8AC3E}">
        <p14:creationId xmlns:p14="http://schemas.microsoft.com/office/powerpoint/2010/main" val="485679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ree Content">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rtlCol="0"/>
          <a:lstStyle/>
          <a:p>
            <a:pPr rtl="0"/>
            <a:r>
              <a:rPr lang="en-US" noProof="0"/>
              <a:t>Click to edit Master title style</a:t>
            </a:r>
            <a:endParaRPr lang="en-GB" noProof="0"/>
          </a:p>
        </p:txBody>
      </p:sp>
      <p:sp>
        <p:nvSpPr>
          <p:cNvPr id="3" name="Text Placeholder 2"/>
          <p:cNvSpPr>
            <a:spLocks noGrp="1"/>
          </p:cNvSpPr>
          <p:nvPr>
            <p:ph type="body" idx="1"/>
          </p:nvPr>
        </p:nvSpPr>
        <p:spPr>
          <a:xfrm>
            <a:off x="1188720" y="2057400"/>
            <a:ext cx="3200400"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1188720" y="2958274"/>
            <a:ext cx="3200400" cy="2910821"/>
          </a:xfrm>
        </p:spPr>
        <p:txBody>
          <a:bodyPr rtlCol="0"/>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p:cNvSpPr>
            <a:spLocks noGrp="1"/>
          </p:cNvSpPr>
          <p:nvPr>
            <p:ph type="body" sz="quarter" idx="3"/>
          </p:nvPr>
        </p:nvSpPr>
        <p:spPr>
          <a:xfrm>
            <a:off x="4572000" y="2051331"/>
            <a:ext cx="3200400"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p:cNvSpPr>
            <a:spLocks noGrp="1"/>
          </p:cNvSpPr>
          <p:nvPr>
            <p:ph sz="quarter" idx="4"/>
          </p:nvPr>
        </p:nvSpPr>
        <p:spPr>
          <a:xfrm>
            <a:off x="4572000" y="2952204"/>
            <a:ext cx="3200400" cy="2910821"/>
          </a:xfrm>
        </p:spPr>
        <p:txBody>
          <a:bodyPr rtlCol="0"/>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3" name="Text Placeholder 4">
            <a:extLst>
              <a:ext uri="{FF2B5EF4-FFF2-40B4-BE49-F238E27FC236}">
                <a16:creationId xmlns:a16="http://schemas.microsoft.com/office/drawing/2014/main" id="{9721C62B-6826-4C4A-B41E-814C63BA513E}"/>
              </a:ext>
            </a:extLst>
          </p:cNvPr>
          <p:cNvSpPr>
            <a:spLocks noGrp="1"/>
          </p:cNvSpPr>
          <p:nvPr>
            <p:ph type="body" sz="quarter" idx="13"/>
          </p:nvPr>
        </p:nvSpPr>
        <p:spPr>
          <a:xfrm>
            <a:off x="7955280" y="2057400"/>
            <a:ext cx="3200400"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4" name="Content Placeholder 5">
            <a:extLst>
              <a:ext uri="{FF2B5EF4-FFF2-40B4-BE49-F238E27FC236}">
                <a16:creationId xmlns:a16="http://schemas.microsoft.com/office/drawing/2014/main" id="{9F5CD2DF-69E0-48BA-AFAC-83EFCE2ACC89}"/>
              </a:ext>
            </a:extLst>
          </p:cNvPr>
          <p:cNvSpPr>
            <a:spLocks noGrp="1"/>
          </p:cNvSpPr>
          <p:nvPr>
            <p:ph sz="quarter" idx="14"/>
          </p:nvPr>
        </p:nvSpPr>
        <p:spPr>
          <a:xfrm>
            <a:off x="7955280" y="2958273"/>
            <a:ext cx="3200400" cy="2910821"/>
          </a:xfrm>
        </p:spPr>
        <p:txBody>
          <a:bodyPr rtlCol="0"/>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r>
              <a:rPr lang="en-GB" noProof="0"/>
              <a:t>20XX</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233512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592754-9FDD-4637-8931-8898DCEA2DAF}"/>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33DE7C46-EBCB-4558-B868-C6E743BAE1A2}"/>
              </a:ext>
              <a:ext uri="{C183D7F6-B498-43B3-948B-1728B52AA6E4}">
                <adec:decorative xmlns:adec="http://schemas.microsoft.com/office/drawing/2017/decorative" val="1"/>
              </a:ext>
            </a:extLst>
          </p:cNvPr>
          <p:cNvSpPr/>
          <p:nvPr userDrawn="1"/>
        </p:nvSpPr>
        <p:spPr>
          <a:xfrm>
            <a:off x="707474" y="1238442"/>
            <a:ext cx="3635926" cy="43557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7" name="Title 1">
            <a:extLst>
              <a:ext uri="{FF2B5EF4-FFF2-40B4-BE49-F238E27FC236}">
                <a16:creationId xmlns:a16="http://schemas.microsoft.com/office/drawing/2014/main" id="{5EDD7626-E6F6-463F-8041-E2EC32830F0E}"/>
              </a:ext>
            </a:extLst>
          </p:cNvPr>
          <p:cNvSpPr>
            <a:spLocks noGrp="1"/>
          </p:cNvSpPr>
          <p:nvPr>
            <p:ph type="title"/>
          </p:nvPr>
        </p:nvSpPr>
        <p:spPr>
          <a:xfrm>
            <a:off x="948648" y="1419273"/>
            <a:ext cx="3153580" cy="1358188"/>
          </a:xfrm>
        </p:spPr>
        <p:txBody>
          <a:bodyPr rtlCol="0">
            <a:normAutofit/>
          </a:bodyPr>
          <a:lstStyle>
            <a:lvl1pPr>
              <a:defRPr baseline="0">
                <a:solidFill>
                  <a:schemeClr val="bg1"/>
                </a:solidFill>
              </a:defRPr>
            </a:lvl1pPr>
          </a:lstStyle>
          <a:p>
            <a:pPr rtl="0"/>
            <a:r>
              <a:rPr lang="en-US" sz="3600" noProof="0">
                <a:solidFill>
                  <a:schemeClr val="tx1"/>
                </a:solidFill>
              </a:rPr>
              <a:t>Click to edit Master title style</a:t>
            </a:r>
            <a:endParaRPr lang="en-GB" sz="3600" noProof="0">
              <a:solidFill>
                <a:schemeClr val="tx1"/>
              </a:solidFill>
            </a:endParaRPr>
          </a:p>
        </p:txBody>
      </p:sp>
      <p:cxnSp>
        <p:nvCxnSpPr>
          <p:cNvPr id="8" name="Straight Connector 7">
            <a:extLst>
              <a:ext uri="{FF2B5EF4-FFF2-40B4-BE49-F238E27FC236}">
                <a16:creationId xmlns:a16="http://schemas.microsoft.com/office/drawing/2014/main" id="{4D4A9276-3942-47EA-B16C-FEF66FB6F290}"/>
              </a:ext>
              <a:ext uri="{C183D7F6-B498-43B3-948B-1728B52AA6E4}">
                <adec:decorative xmlns:adec="http://schemas.microsoft.com/office/drawing/2017/decorative" val="1"/>
              </a:ext>
            </a:extLst>
          </p:cNvPr>
          <p:cNvCxnSpPr/>
          <p:nvPr userDrawn="1"/>
        </p:nvCxnSpPr>
        <p:spPr>
          <a:xfrm>
            <a:off x="1092128"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611DABEC-17D7-4DA3-9DEA-F5D74509D3AC}"/>
              </a:ext>
            </a:extLst>
          </p:cNvPr>
          <p:cNvSpPr>
            <a:spLocks noGrp="1"/>
          </p:cNvSpPr>
          <p:nvPr>
            <p:ph idx="1"/>
          </p:nvPr>
        </p:nvSpPr>
        <p:spPr>
          <a:xfrm>
            <a:off x="948648" y="2978254"/>
            <a:ext cx="3153580" cy="2444238"/>
          </a:xfrm>
        </p:spPr>
        <p:txBody>
          <a:bodyPr lIns="91440" rtlCol="0">
            <a:normAutofit/>
          </a:bodyPr>
          <a:lstStyle>
            <a:lvl1pPr>
              <a:defRPr>
                <a:solidFill>
                  <a:schemeClr val="bg1"/>
                </a:solidFill>
              </a:defRPr>
            </a:lvl1pPr>
          </a:lstStyle>
          <a:p>
            <a:pPr marL="0" lvl="0" indent="0" rtl="0">
              <a:lnSpc>
                <a:spcPct val="100000"/>
              </a:lnSpc>
              <a:buNone/>
            </a:pPr>
            <a:r>
              <a:rPr lang="en-US" sz="1600" noProof="0">
                <a:solidFill>
                  <a:schemeClr val="tx1"/>
                </a:solidFill>
              </a:rPr>
              <a:t>Click to edit Master text styles</a:t>
            </a:r>
          </a:p>
        </p:txBody>
      </p:sp>
      <p:sp>
        <p:nvSpPr>
          <p:cNvPr id="13" name="Picture Placeholder 12">
            <a:extLst>
              <a:ext uri="{FF2B5EF4-FFF2-40B4-BE49-F238E27FC236}">
                <a16:creationId xmlns:a16="http://schemas.microsoft.com/office/drawing/2014/main" id="{0A5B6691-D26A-472B-BB73-55A4E0649246}"/>
              </a:ext>
            </a:extLst>
          </p:cNvPr>
          <p:cNvSpPr>
            <a:spLocks noGrp="1"/>
          </p:cNvSpPr>
          <p:nvPr>
            <p:ph type="pic" sz="quarter" idx="13"/>
          </p:nvPr>
        </p:nvSpPr>
        <p:spPr>
          <a:xfrm>
            <a:off x="4672584" y="1234440"/>
            <a:ext cx="3264408" cy="4352544"/>
          </a:xfrm>
          <a:solidFill>
            <a:schemeClr val="accent6"/>
          </a:solidFill>
        </p:spPr>
        <p:txBody>
          <a:bodyPr rtlCol="0"/>
          <a:lstStyle/>
          <a:p>
            <a:pPr rtl="0"/>
            <a:r>
              <a:rPr lang="en-US" noProof="0"/>
              <a:t>Click icon to add picture</a:t>
            </a:r>
            <a:endParaRPr lang="en-GB" noProof="0"/>
          </a:p>
        </p:txBody>
      </p:sp>
      <p:sp>
        <p:nvSpPr>
          <p:cNvPr id="14" name="Picture Placeholder 12">
            <a:extLst>
              <a:ext uri="{FF2B5EF4-FFF2-40B4-BE49-F238E27FC236}">
                <a16:creationId xmlns:a16="http://schemas.microsoft.com/office/drawing/2014/main" id="{BF1FB629-3697-40BE-A9E2-962CC86418D3}"/>
              </a:ext>
            </a:extLst>
          </p:cNvPr>
          <p:cNvSpPr>
            <a:spLocks noGrp="1"/>
          </p:cNvSpPr>
          <p:nvPr>
            <p:ph type="pic" sz="quarter" idx="14"/>
          </p:nvPr>
        </p:nvSpPr>
        <p:spPr>
          <a:xfrm>
            <a:off x="8275320" y="1234440"/>
            <a:ext cx="3264408" cy="4352544"/>
          </a:xfrm>
          <a:solidFill>
            <a:schemeClr val="accent6"/>
          </a:solidFill>
        </p:spPr>
        <p:txBody>
          <a:bodyPr rtlCol="0"/>
          <a:lstStyle/>
          <a:p>
            <a:pPr rtl="0"/>
            <a:r>
              <a:rPr lang="en-US" noProof="0"/>
              <a:t>Click icon to add picture</a:t>
            </a:r>
            <a:endParaRPr lang="en-GB"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927269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E322D5-1CC3-400A-A187-55543F0E8B93}"/>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p:nvPr>
        </p:nvSpPr>
        <p:spPr>
          <a:xfrm>
            <a:off x="7859485" y="634946"/>
            <a:ext cx="3690257" cy="1450757"/>
          </a:xfrm>
        </p:spPr>
        <p:txBody>
          <a:bodyPr rtlCol="0">
            <a:normAutofit/>
          </a:bodyPr>
          <a:lstStyle/>
          <a:p>
            <a:pPr rtl="0"/>
            <a:r>
              <a:rPr lang="en-US" noProof="0"/>
              <a:t>Click to edit Master title style</a:t>
            </a:r>
            <a:endParaRPr lang="en-GB" noProof="0"/>
          </a:p>
        </p:txBody>
      </p:sp>
      <p:cxnSp>
        <p:nvCxnSpPr>
          <p:cNvPr id="8" name="Straight Connector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FA958037-C140-4697-8EAF-21C950A0ECC5}"/>
              </a:ext>
            </a:extLst>
          </p:cNvPr>
          <p:cNvSpPr>
            <a:spLocks noGrp="1"/>
          </p:cNvSpPr>
          <p:nvPr>
            <p:ph type="pic" sz="quarter" idx="13"/>
          </p:nvPr>
        </p:nvSpPr>
        <p:spPr>
          <a:xfrm>
            <a:off x="630936" y="640080"/>
            <a:ext cx="6912864" cy="5312664"/>
          </a:xfrm>
          <a:solidFill>
            <a:schemeClr val="accent6"/>
          </a:solidFill>
        </p:spPr>
        <p:txBody>
          <a:bodyPr rtlCol="0"/>
          <a:lstStyle/>
          <a:p>
            <a:pPr rtl="0"/>
            <a:r>
              <a:rPr lang="en-US" noProof="0"/>
              <a:t>Click icon to add picture</a:t>
            </a:r>
            <a:endParaRPr lang="en-GB" noProof="0"/>
          </a:p>
        </p:txBody>
      </p:sp>
      <p:sp>
        <p:nvSpPr>
          <p:cNvPr id="9" name="Content Placeholder 14">
            <a:extLst>
              <a:ext uri="{FF2B5EF4-FFF2-40B4-BE49-F238E27FC236}">
                <a16:creationId xmlns:a16="http://schemas.microsoft.com/office/drawing/2014/main" id="{44613BB0-E0E0-4B1C-9926-EBE53B5420E1}"/>
              </a:ext>
            </a:extLst>
          </p:cNvPr>
          <p:cNvSpPr>
            <a:spLocks noGrp="1"/>
          </p:cNvSpPr>
          <p:nvPr>
            <p:ph idx="1"/>
          </p:nvPr>
        </p:nvSpPr>
        <p:spPr>
          <a:xfrm>
            <a:off x="7859485" y="2407436"/>
            <a:ext cx="3690257" cy="3461658"/>
          </a:xfrm>
        </p:spPr>
        <p:txBody>
          <a:bodyPr rtlCol="0">
            <a:normAutofit/>
          </a:bodyPr>
          <a:lstStyle/>
          <a:p>
            <a:pPr lvl="0" rtl="0"/>
            <a:r>
              <a:rPr lang="en-US" noProof="0"/>
              <a:t>Click to edit Master text styles</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631521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810136-7130-4D10-A77D-0A7BA878209B}"/>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rtlCol="0" anchor="b" anchorCtr="0">
            <a:normAutofit/>
          </a:bodyPr>
          <a:lstStyle>
            <a:lvl1pPr>
              <a:lnSpc>
                <a:spcPct val="90000"/>
              </a:lnSpc>
              <a:defRPr sz="8000" b="0">
                <a:solidFill>
                  <a:schemeClr val="tx1">
                    <a:lumMod val="85000"/>
                    <a:lumOff val="15000"/>
                  </a:schemeClr>
                </a:solidFill>
              </a:defRPr>
            </a:lvl1pPr>
          </a:lstStyle>
          <a:p>
            <a:pPr rtl="0"/>
            <a:r>
              <a:rPr lang="en-US" noProof="0"/>
              <a:t>Click to edit Master title style</a:t>
            </a:r>
            <a:endParaRPr lang="en-GB" noProof="0"/>
          </a:p>
        </p:txBody>
      </p:sp>
      <p:sp>
        <p:nvSpPr>
          <p:cNvPr id="3" name="Text Placeholder 2"/>
          <p:cNvSpPr>
            <a:spLocks noGrp="1"/>
          </p:cNvSpPr>
          <p:nvPr>
            <p:ph type="body" idx="1"/>
          </p:nvPr>
        </p:nvSpPr>
        <p:spPr>
          <a:xfrm>
            <a:off x="1097280" y="4663440"/>
            <a:ext cx="10058400" cy="1143000"/>
          </a:xfrm>
        </p:spPr>
        <p:txBody>
          <a:bodyPr lIns="91440" rIns="91440" rtlCol="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noProof="0"/>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p>
            <a:pPr rtl="0"/>
            <a:r>
              <a:rPr lang="en-GB" noProof="0"/>
              <a:t>20XX</a:t>
            </a:r>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p>
            <a:pPr rtl="0"/>
            <a:r>
              <a:rPr lang="en-GB" noProof="0"/>
              <a:t>Sample Footer Text</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826311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rtlCol="0"/>
          <a:lstStyle/>
          <a:p>
            <a:pPr rtl="0"/>
            <a:r>
              <a:rPr lang="en-US" noProof="0"/>
              <a:t>Click to edit Master title style</a:t>
            </a:r>
            <a:endParaRPr lang="en-GB" noProof="0"/>
          </a:p>
        </p:txBody>
      </p:sp>
      <p:sp>
        <p:nvSpPr>
          <p:cNvPr id="3" name="Content Placeholder 2"/>
          <p:cNvSpPr>
            <a:spLocks noGrp="1"/>
          </p:cNvSpPr>
          <p:nvPr>
            <p:ph sz="half" idx="1"/>
          </p:nvPr>
        </p:nvSpPr>
        <p:spPr>
          <a:xfrm>
            <a:off x="1188720" y="2120900"/>
            <a:ext cx="4639736" cy="3748193"/>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Content Placeholder 3"/>
          <p:cNvSpPr>
            <a:spLocks noGrp="1"/>
          </p:cNvSpPr>
          <p:nvPr>
            <p:ph sz="half" idx="2"/>
          </p:nvPr>
        </p:nvSpPr>
        <p:spPr>
          <a:xfrm>
            <a:off x="6515944" y="2120900"/>
            <a:ext cx="4639736" cy="3748194"/>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r>
              <a:rPr lang="en-GB" noProof="0"/>
              <a:t>20XX</a:t>
            </a:r>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en-GB" noProof="0"/>
              <a:t>Sample Footer Text</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826755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D637E5-EBAC-4C88-BDAB-D589FAE7B950}"/>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475667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rtlCol="0" anchor="b">
            <a:normAutofit/>
          </a:bodyPr>
          <a:lstStyle>
            <a:lvl1pPr>
              <a:lnSpc>
                <a:spcPct val="90000"/>
              </a:lnSpc>
              <a:defRPr sz="3600" b="0">
                <a:solidFill>
                  <a:srgbClr val="FFFFFF"/>
                </a:solidFill>
              </a:defRPr>
            </a:lvl1pPr>
          </a:lstStyle>
          <a:p>
            <a:pPr rtl="0"/>
            <a:r>
              <a:rPr lang="en-US" noProof="0"/>
              <a:t>Click to edit Master title style</a:t>
            </a:r>
            <a:endParaRPr lang="en-GB" noProof="0"/>
          </a:p>
        </p:txBody>
      </p:sp>
      <p:sp>
        <p:nvSpPr>
          <p:cNvPr id="3" name="Content Placeholder 2"/>
          <p:cNvSpPr>
            <a:spLocks noGrp="1"/>
          </p:cNvSpPr>
          <p:nvPr>
            <p:ph idx="1"/>
          </p:nvPr>
        </p:nvSpPr>
        <p:spPr>
          <a:xfrm>
            <a:off x="5458984" y="812799"/>
            <a:ext cx="5928344" cy="5294757"/>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Text Placeholder 3"/>
          <p:cNvSpPr>
            <a:spLocks noGrp="1"/>
          </p:cNvSpPr>
          <p:nvPr>
            <p:ph type="body" sz="half" idx="2"/>
          </p:nvPr>
        </p:nvSpPr>
        <p:spPr>
          <a:xfrm>
            <a:off x="643465" y="3043050"/>
            <a:ext cx="3517567" cy="3064505"/>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5" name="Date Placeholder 4"/>
          <p:cNvSpPr>
            <a:spLocks noGrp="1"/>
          </p:cNvSpPr>
          <p:nvPr>
            <p:ph type="dt" sz="half" idx="10"/>
          </p:nvPr>
        </p:nvSpPr>
        <p:spPr>
          <a:xfrm>
            <a:off x="643464" y="6446520"/>
            <a:ext cx="3517568" cy="365125"/>
          </a:xfrm>
        </p:spPr>
        <p:txBody>
          <a:bodyPr rtlCol="0"/>
          <a:lstStyle>
            <a:lvl1pPr algn="l">
              <a:defRPr/>
            </a:lvl1pPr>
          </a:lstStyle>
          <a:p>
            <a:pPr rtl="0"/>
            <a:r>
              <a:rPr lang="en-GB" noProof="0"/>
              <a:t>20XX</a:t>
            </a:r>
          </a:p>
        </p:txBody>
      </p:sp>
      <p:sp>
        <p:nvSpPr>
          <p:cNvPr id="6" name="Footer Placeholder 5"/>
          <p:cNvSpPr>
            <a:spLocks noGrp="1"/>
          </p:cNvSpPr>
          <p:nvPr>
            <p:ph type="ftr" sz="quarter" idx="11"/>
          </p:nvPr>
        </p:nvSpPr>
        <p:spPr>
          <a:xfrm>
            <a:off x="5458983" y="6446520"/>
            <a:ext cx="5334019" cy="365125"/>
          </a:xfrm>
        </p:spPr>
        <p:txBody>
          <a:bodyPr rtlCol="0"/>
          <a:lstStyle>
            <a:lvl1pPr algn="l">
              <a:defRPr>
                <a:solidFill>
                  <a:schemeClr val="tx2"/>
                </a:solidFill>
              </a:defRPr>
            </a:lvl1pPr>
          </a:lstStyle>
          <a:p>
            <a:pPr rtl="0"/>
            <a:r>
              <a:rPr lang="en-GB" noProof="0"/>
              <a:t>Sample Footer Text</a:t>
            </a:r>
          </a:p>
        </p:txBody>
      </p:sp>
      <p:sp>
        <p:nvSpPr>
          <p:cNvPr id="7" name="Slide Number Placeholder 6"/>
          <p:cNvSpPr>
            <a:spLocks noGrp="1"/>
          </p:cNvSpPr>
          <p:nvPr>
            <p:ph type="sldNum" sz="quarter" idx="12"/>
          </p:nvPr>
        </p:nvSpPr>
        <p:spPr/>
        <p:txBody>
          <a:bodyPr rtlCol="0"/>
          <a:lstStyle>
            <a:lvl1pPr>
              <a:defRPr>
                <a:solidFill>
                  <a:schemeClr val="tx2"/>
                </a:solidFill>
              </a:defRPr>
            </a:lvl1pPr>
          </a:lstStyle>
          <a:p>
            <a:pPr rtl="0"/>
            <a:fld id="{3A98EE3D-8CD1-4C3F-BD1C-C98C9596463C}" type="slidenum">
              <a:rPr lang="en-GB" noProof="0" smtClean="0"/>
              <a:pPr/>
              <a:t>‹#›</a:t>
            </a:fld>
            <a:endParaRPr lang="en-GB" noProof="0"/>
          </a:p>
        </p:txBody>
      </p:sp>
    </p:spTree>
    <p:extLst>
      <p:ext uri="{BB962C8B-B14F-4D97-AF65-F5344CB8AC3E}">
        <p14:creationId xmlns:p14="http://schemas.microsoft.com/office/powerpoint/2010/main" val="1247128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a:p>
        </p:txBody>
      </p:sp>
      <p:sp>
        <p:nvSpPr>
          <p:cNvPr id="2" name="Title 1"/>
          <p:cNvSpPr>
            <a:spLocks noGrp="1"/>
          </p:cNvSpPr>
          <p:nvPr>
            <p:ph type="title"/>
          </p:nvPr>
        </p:nvSpPr>
        <p:spPr>
          <a:xfrm>
            <a:off x="1097279" y="4799362"/>
            <a:ext cx="10113645" cy="743682"/>
          </a:xfrm>
        </p:spPr>
        <p:txBody>
          <a:bodyPr tIns="0" bIns="0" rtlCol="0" anchor="b">
            <a:noAutofit/>
          </a:bodyPr>
          <a:lstStyle>
            <a:lvl1pPr>
              <a:defRPr sz="3600" b="0">
                <a:solidFill>
                  <a:srgbClr val="FFFFFF"/>
                </a:solidFill>
              </a:defRPr>
            </a:lvl1pPr>
          </a:lstStyle>
          <a:p>
            <a:pPr rtl="0"/>
            <a:r>
              <a:rPr lang="en-US" noProof="0"/>
              <a:t>Click to edit Master title style</a:t>
            </a:r>
            <a:endParaRPr lang="en-GB" noProof="0"/>
          </a:p>
        </p:txBody>
      </p:sp>
      <p:sp>
        <p:nvSpPr>
          <p:cNvPr id="4" name="Text Placeholder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5" name="Date Placeholder 4"/>
          <p:cNvSpPr>
            <a:spLocks noGrp="1"/>
          </p:cNvSpPr>
          <p:nvPr>
            <p:ph type="dt" sz="half" idx="10"/>
          </p:nvPr>
        </p:nvSpPr>
        <p:spPr/>
        <p:txBody>
          <a:bodyPr rtlCol="0"/>
          <a:lstStyle>
            <a:lvl1pPr>
              <a:defRPr/>
            </a:lvl1pPr>
          </a:lstStyle>
          <a:p>
            <a:pPr rtl="0"/>
            <a:r>
              <a:rPr lang="en-GB" noProof="0"/>
              <a:t>20XX</a:t>
            </a:r>
          </a:p>
        </p:txBody>
      </p:sp>
      <p:sp>
        <p:nvSpPr>
          <p:cNvPr id="6" name="Footer Placeholder 5"/>
          <p:cNvSpPr>
            <a:spLocks noGrp="1"/>
          </p:cNvSpPr>
          <p:nvPr>
            <p:ph type="ftr" sz="quarter" idx="11"/>
          </p:nvPr>
        </p:nvSpPr>
        <p:spPr>
          <a:xfrm>
            <a:off x="1097279" y="6446838"/>
            <a:ext cx="6818262" cy="365125"/>
          </a:xfrm>
        </p:spPr>
        <p:txBody>
          <a:bodyPr rtlCol="0"/>
          <a:lstStyle/>
          <a:p>
            <a:pPr algn="l" rtl="0"/>
            <a:r>
              <a:rPr lang="en-GB" noProof="0"/>
              <a:t>Sample Footer Text</a:t>
            </a:r>
          </a:p>
        </p:txBody>
      </p:sp>
      <p:sp>
        <p:nvSpPr>
          <p:cNvPr id="7" name="Slide Number Placeholder 6"/>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4083663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34A642-8E00-4F15-9BE5-FED7F68AA98B}"/>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EF018FF3-9740-4BA5-8515-EBFCC62322E6}"/>
              </a:ext>
              <a:ext uri="{C183D7F6-B498-43B3-948B-1728B52AA6E4}">
                <adec:decorative xmlns:adec="http://schemas.microsoft.com/office/drawing/2017/decorative" val="1"/>
              </a:ext>
            </a:extLst>
          </p:cNvPr>
          <p:cNvSpPr/>
          <p:nvPr userDrawn="1"/>
        </p:nvSpPr>
        <p:spPr>
          <a:xfrm>
            <a:off x="7848600" y="643467"/>
            <a:ext cx="3635926" cy="51138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89BEFBB5-382E-4634-9782-68859DEE12F7}"/>
              </a:ext>
              <a:ext uri="{C183D7F6-B498-43B3-948B-1728B52AA6E4}">
                <adec:decorative xmlns:adec="http://schemas.microsoft.com/office/drawing/2017/decorative" val="1"/>
              </a:ext>
            </a:extLst>
          </p:cNvPr>
          <p:cNvCxnSpPr/>
          <p:nvPr userDrawn="1"/>
        </p:nvCxnSpPr>
        <p:spPr>
          <a:xfrm>
            <a:off x="8173792" y="2660530"/>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E069499-3ED9-4F5B-ADC9-5EBFC522E948}"/>
              </a:ext>
            </a:extLst>
          </p:cNvPr>
          <p:cNvSpPr>
            <a:spLocks noGrp="1"/>
          </p:cNvSpPr>
          <p:nvPr>
            <p:ph type="title" hasCustomPrompt="1"/>
          </p:nvPr>
        </p:nvSpPr>
        <p:spPr>
          <a:xfrm>
            <a:off x="8081400" y="1118014"/>
            <a:ext cx="3379080" cy="1450757"/>
          </a:xfrm>
        </p:spPr>
        <p:txBody>
          <a:bodyPr rtlCol="0"/>
          <a:lstStyle>
            <a:lvl1pPr>
              <a:defRPr>
                <a:solidFill>
                  <a:schemeClr val="bg1"/>
                </a:solidFill>
              </a:defRPr>
            </a:lvl1pPr>
          </a:lstStyle>
          <a:p>
            <a:pPr rtl="0"/>
            <a:r>
              <a:rPr lang="en-GB" noProof="0"/>
              <a:t>Click to add title</a:t>
            </a:r>
          </a:p>
        </p:txBody>
      </p:sp>
      <p:sp>
        <p:nvSpPr>
          <p:cNvPr id="15" name="Picture Placeholder 14">
            <a:extLst>
              <a:ext uri="{FF2B5EF4-FFF2-40B4-BE49-F238E27FC236}">
                <a16:creationId xmlns:a16="http://schemas.microsoft.com/office/drawing/2014/main" id="{04052F90-8192-445D-854C-F144C7CFAC76}"/>
              </a:ext>
            </a:extLst>
          </p:cNvPr>
          <p:cNvSpPr>
            <a:spLocks noGrp="1"/>
          </p:cNvSpPr>
          <p:nvPr>
            <p:ph type="pic" sz="quarter" idx="13"/>
          </p:nvPr>
        </p:nvSpPr>
        <p:spPr>
          <a:xfrm>
            <a:off x="640080" y="640080"/>
            <a:ext cx="3273552" cy="2395728"/>
          </a:xfrm>
          <a:solidFill>
            <a:schemeClr val="accent6"/>
          </a:solidFill>
        </p:spPr>
        <p:txBody>
          <a:bodyPr rtlCol="0"/>
          <a:lstStyle/>
          <a:p>
            <a:pPr rtl="0"/>
            <a:r>
              <a:rPr lang="en-US" noProof="0"/>
              <a:t>Click icon to add picture</a:t>
            </a:r>
            <a:endParaRPr lang="en-GB" noProof="0"/>
          </a:p>
        </p:txBody>
      </p:sp>
      <p:sp>
        <p:nvSpPr>
          <p:cNvPr id="16" name="Picture Placeholder 14">
            <a:extLst>
              <a:ext uri="{FF2B5EF4-FFF2-40B4-BE49-F238E27FC236}">
                <a16:creationId xmlns:a16="http://schemas.microsoft.com/office/drawing/2014/main" id="{51433AC9-3FFE-4C0D-A905-A0CB48FB81A1}"/>
              </a:ext>
            </a:extLst>
          </p:cNvPr>
          <p:cNvSpPr>
            <a:spLocks noGrp="1"/>
          </p:cNvSpPr>
          <p:nvPr>
            <p:ph type="pic" sz="quarter" idx="14"/>
          </p:nvPr>
        </p:nvSpPr>
        <p:spPr>
          <a:xfrm>
            <a:off x="4251960" y="640080"/>
            <a:ext cx="3273552" cy="2395728"/>
          </a:xfrm>
          <a:solidFill>
            <a:schemeClr val="accent6"/>
          </a:solidFill>
        </p:spPr>
        <p:txBody>
          <a:bodyPr rtlCol="0"/>
          <a:lstStyle/>
          <a:p>
            <a:pPr rtl="0"/>
            <a:r>
              <a:rPr lang="en-US" noProof="0"/>
              <a:t>Click icon to add picture</a:t>
            </a:r>
            <a:endParaRPr lang="en-GB" noProof="0"/>
          </a:p>
        </p:txBody>
      </p:sp>
      <p:sp>
        <p:nvSpPr>
          <p:cNvPr id="17" name="Picture Placeholder 14">
            <a:extLst>
              <a:ext uri="{FF2B5EF4-FFF2-40B4-BE49-F238E27FC236}">
                <a16:creationId xmlns:a16="http://schemas.microsoft.com/office/drawing/2014/main" id="{5054A368-7C94-4623-8670-651AAB51F2B6}"/>
              </a:ext>
            </a:extLst>
          </p:cNvPr>
          <p:cNvSpPr>
            <a:spLocks noGrp="1"/>
          </p:cNvSpPr>
          <p:nvPr>
            <p:ph type="pic" sz="quarter" idx="15"/>
          </p:nvPr>
        </p:nvSpPr>
        <p:spPr>
          <a:xfrm>
            <a:off x="640080" y="3364992"/>
            <a:ext cx="3273552" cy="2395728"/>
          </a:xfrm>
          <a:solidFill>
            <a:schemeClr val="accent6"/>
          </a:solidFill>
        </p:spPr>
        <p:txBody>
          <a:bodyPr rtlCol="0"/>
          <a:lstStyle/>
          <a:p>
            <a:pPr rtl="0"/>
            <a:r>
              <a:rPr lang="en-US" noProof="0"/>
              <a:t>Click icon to add picture</a:t>
            </a:r>
            <a:endParaRPr lang="en-GB" noProof="0"/>
          </a:p>
        </p:txBody>
      </p:sp>
      <p:sp>
        <p:nvSpPr>
          <p:cNvPr id="18" name="Picture Placeholder 14">
            <a:extLst>
              <a:ext uri="{FF2B5EF4-FFF2-40B4-BE49-F238E27FC236}">
                <a16:creationId xmlns:a16="http://schemas.microsoft.com/office/drawing/2014/main" id="{04D3A3D1-400C-4822-B959-96FF1469FD68}"/>
              </a:ext>
            </a:extLst>
          </p:cNvPr>
          <p:cNvSpPr>
            <a:spLocks noGrp="1"/>
          </p:cNvSpPr>
          <p:nvPr>
            <p:ph type="pic" sz="quarter" idx="16"/>
          </p:nvPr>
        </p:nvSpPr>
        <p:spPr>
          <a:xfrm>
            <a:off x="4251960" y="3364992"/>
            <a:ext cx="3273552" cy="2395728"/>
          </a:xfrm>
          <a:solidFill>
            <a:schemeClr val="accent6"/>
          </a:solidFill>
        </p:spPr>
        <p:txBody>
          <a:bodyPr rtlCol="0"/>
          <a:lstStyle/>
          <a:p>
            <a:pPr rtl="0"/>
            <a:r>
              <a:rPr lang="en-US" noProof="0"/>
              <a:t>Click icon to add picture</a:t>
            </a:r>
            <a:endParaRPr lang="en-GB" noProof="0"/>
          </a:p>
        </p:txBody>
      </p:sp>
      <p:sp>
        <p:nvSpPr>
          <p:cNvPr id="8" name="Text Placeholder 7">
            <a:extLst>
              <a:ext uri="{FF2B5EF4-FFF2-40B4-BE49-F238E27FC236}">
                <a16:creationId xmlns:a16="http://schemas.microsoft.com/office/drawing/2014/main" id="{D8B04F02-660E-4770-B563-1D977AFF4C66}"/>
              </a:ext>
            </a:extLst>
          </p:cNvPr>
          <p:cNvSpPr>
            <a:spLocks noGrp="1"/>
          </p:cNvSpPr>
          <p:nvPr>
            <p:ph type="body" sz="quarter" idx="17"/>
          </p:nvPr>
        </p:nvSpPr>
        <p:spPr>
          <a:xfrm>
            <a:off x="8086408" y="2789067"/>
            <a:ext cx="3176587" cy="2706687"/>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27377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p:nvPr>
        </p:nvSpPr>
        <p:spPr>
          <a:xfrm>
            <a:off x="1097280" y="286603"/>
            <a:ext cx="10058400" cy="1450757"/>
          </a:xfrm>
        </p:spPr>
        <p:txBody>
          <a:bodyPr rtlCol="0"/>
          <a:lstStyle/>
          <a:p>
            <a:pPr rtl="0"/>
            <a:r>
              <a:rPr lang="en-US" noProof="0"/>
              <a:t>Click to edit Master title style</a:t>
            </a:r>
            <a:endParaRPr lang="en-GB" noProof="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p:nvPr>
        </p:nvSpPr>
        <p:spPr>
          <a:xfrm>
            <a:off x="1097281" y="2108201"/>
            <a:ext cx="3557016" cy="3760891"/>
          </a:xfrm>
        </p:spPr>
        <p:txBody>
          <a:bodyPr rtlCol="0"/>
          <a:lstStyle/>
          <a:p>
            <a:pPr lvl="0" rtl="0"/>
            <a:r>
              <a:rPr lang="en-US" noProof="0"/>
              <a:t>Click to edit Master text styles</a:t>
            </a:r>
          </a:p>
        </p:txBody>
      </p:sp>
      <p:sp>
        <p:nvSpPr>
          <p:cNvPr id="13" name="Picture Placeholder 12">
            <a:extLst>
              <a:ext uri="{FF2B5EF4-FFF2-40B4-BE49-F238E27FC236}">
                <a16:creationId xmlns:a16="http://schemas.microsoft.com/office/drawing/2014/main" id="{8A40EF35-BB21-4D3F-A9D6-2A92BFD0DDD5}"/>
              </a:ext>
            </a:extLst>
          </p:cNvPr>
          <p:cNvSpPr>
            <a:spLocks noGrp="1"/>
          </p:cNvSpPr>
          <p:nvPr>
            <p:ph type="pic" sz="quarter" idx="13"/>
          </p:nvPr>
        </p:nvSpPr>
        <p:spPr>
          <a:xfrm>
            <a:off x="4974336" y="2112264"/>
            <a:ext cx="3035808" cy="1837944"/>
          </a:xfrm>
          <a:solidFill>
            <a:schemeClr val="accent6"/>
          </a:solidFill>
        </p:spPr>
        <p:txBody>
          <a:bodyPr rtlCol="0"/>
          <a:lstStyle/>
          <a:p>
            <a:pPr rtl="0"/>
            <a:r>
              <a:rPr lang="en-US" noProof="0"/>
              <a:t>Click icon to add picture</a:t>
            </a:r>
            <a:endParaRPr lang="en-GB" noProof="0"/>
          </a:p>
        </p:txBody>
      </p:sp>
      <p:sp>
        <p:nvSpPr>
          <p:cNvPr id="14" name="Picture Placeholder 12">
            <a:extLst>
              <a:ext uri="{FF2B5EF4-FFF2-40B4-BE49-F238E27FC236}">
                <a16:creationId xmlns:a16="http://schemas.microsoft.com/office/drawing/2014/main" id="{F7CE5DD4-B27E-482B-8208-FA5A7BBC9AC9}"/>
              </a:ext>
            </a:extLst>
          </p:cNvPr>
          <p:cNvSpPr>
            <a:spLocks noGrp="1"/>
          </p:cNvSpPr>
          <p:nvPr>
            <p:ph type="pic" sz="quarter" idx="14"/>
          </p:nvPr>
        </p:nvSpPr>
        <p:spPr>
          <a:xfrm>
            <a:off x="4974336" y="4032504"/>
            <a:ext cx="3035808" cy="1837944"/>
          </a:xfrm>
          <a:solidFill>
            <a:schemeClr val="accent6"/>
          </a:solidFill>
        </p:spPr>
        <p:txBody>
          <a:bodyPr rtlCol="0"/>
          <a:lstStyle/>
          <a:p>
            <a:pPr rtl="0"/>
            <a:r>
              <a:rPr lang="en-US" noProof="0"/>
              <a:t>Click icon to add picture</a:t>
            </a:r>
            <a:endParaRPr lang="en-GB" noProof="0"/>
          </a:p>
        </p:txBody>
      </p:sp>
      <p:sp>
        <p:nvSpPr>
          <p:cNvPr id="15" name="Picture Placeholder 12">
            <a:extLst>
              <a:ext uri="{FF2B5EF4-FFF2-40B4-BE49-F238E27FC236}">
                <a16:creationId xmlns:a16="http://schemas.microsoft.com/office/drawing/2014/main" id="{1F796570-D07C-4638-8B80-227A6EF1A082}"/>
              </a:ext>
            </a:extLst>
          </p:cNvPr>
          <p:cNvSpPr>
            <a:spLocks noGrp="1"/>
          </p:cNvSpPr>
          <p:nvPr>
            <p:ph type="pic" sz="quarter" idx="15"/>
          </p:nvPr>
        </p:nvSpPr>
        <p:spPr>
          <a:xfrm>
            <a:off x="8110728" y="2112264"/>
            <a:ext cx="3035808" cy="3758184"/>
          </a:xfrm>
          <a:solidFill>
            <a:schemeClr val="accent6"/>
          </a:solidFill>
        </p:spPr>
        <p:txBody>
          <a:bodyPr rtlCol="0"/>
          <a:lstStyle/>
          <a:p>
            <a:pPr rtl="0"/>
            <a:r>
              <a:rPr lang="en-US" noProof="0"/>
              <a:t>Click icon to add picture</a:t>
            </a:r>
            <a:endParaRPr lang="en-GB"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425524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6" name="Rectangle 5" descr="Tag=AccentColor&#10;Flavor=Dark&#10;Target=Fill">
            <a:extLst>
              <a:ext uri="{FF2B5EF4-FFF2-40B4-BE49-F238E27FC236}">
                <a16:creationId xmlns:a16="http://schemas.microsoft.com/office/drawing/2014/main" id="{17DBCCDB-B58C-45B3-9E63-49F7B0819260}"/>
              </a:ext>
            </a:extLst>
          </p:cNvPr>
          <p:cNvSpPr/>
          <p:nvPr userDrawn="1"/>
        </p:nvSpPr>
        <p:spPr bwMode="white">
          <a:xfrm>
            <a:off x="0" y="4953000"/>
            <a:ext cx="12192000" cy="1905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1">
            <a:extLst>
              <a:ext uri="{FF2B5EF4-FFF2-40B4-BE49-F238E27FC236}">
                <a16:creationId xmlns:a16="http://schemas.microsoft.com/office/drawing/2014/main" id="{07B1649E-A273-4C2E-A9F2-D29871865897}"/>
              </a:ext>
            </a:extLst>
          </p:cNvPr>
          <p:cNvSpPr>
            <a:spLocks noGrp="1"/>
          </p:cNvSpPr>
          <p:nvPr>
            <p:ph type="ctrTitle"/>
          </p:nvPr>
        </p:nvSpPr>
        <p:spPr>
          <a:xfrm>
            <a:off x="1065197" y="5120640"/>
            <a:ext cx="10058400" cy="822960"/>
          </a:xfrm>
        </p:spPr>
        <p:txBody>
          <a:bodyPr rtlCol="0">
            <a:normAutofit/>
          </a:bodyPr>
          <a:lstStyle>
            <a:lvl1pPr>
              <a:defRPr>
                <a:solidFill>
                  <a:schemeClr val="bg1"/>
                </a:solidFill>
              </a:defRPr>
            </a:lvl1pPr>
          </a:lstStyle>
          <a:p>
            <a:pPr rtl="0"/>
            <a:r>
              <a:rPr lang="en-US" sz="3600" noProof="0">
                <a:solidFill>
                  <a:schemeClr val="bg1"/>
                </a:solidFill>
              </a:rPr>
              <a:t>Click to edit Master title style</a:t>
            </a:r>
            <a:endParaRPr lang="en-GB" sz="3600" noProof="0">
              <a:solidFill>
                <a:schemeClr val="bg1"/>
              </a:solidFill>
            </a:endParaRPr>
          </a:p>
        </p:txBody>
      </p:sp>
      <p:sp>
        <p:nvSpPr>
          <p:cNvPr id="8" name="Subtitle 2">
            <a:extLst>
              <a:ext uri="{FF2B5EF4-FFF2-40B4-BE49-F238E27FC236}">
                <a16:creationId xmlns:a16="http://schemas.microsoft.com/office/drawing/2014/main" id="{A72A6B42-C371-4562-8E40-9EE1906C8578}"/>
              </a:ext>
            </a:extLst>
          </p:cNvPr>
          <p:cNvSpPr>
            <a:spLocks noGrp="1"/>
          </p:cNvSpPr>
          <p:nvPr>
            <p:ph type="subTitle" idx="1"/>
          </p:nvPr>
        </p:nvSpPr>
        <p:spPr>
          <a:xfrm>
            <a:off x="1065212" y="5943600"/>
            <a:ext cx="10058400" cy="543513"/>
          </a:xfrm>
        </p:spPr>
        <p:txBody>
          <a:bodyPr rtlCol="0">
            <a:normAutofit/>
          </a:bodyPr>
          <a:lstStyle>
            <a:lvl1pPr>
              <a:defRPr>
                <a:solidFill>
                  <a:schemeClr val="bg1"/>
                </a:solidFill>
              </a:defRPr>
            </a:lvl1pPr>
          </a:lstStyle>
          <a:p>
            <a:pPr rtl="0"/>
            <a:r>
              <a:rPr lang="en-US" sz="1500" noProof="0">
                <a:solidFill>
                  <a:schemeClr val="bg1"/>
                </a:solidFill>
              </a:rPr>
              <a:t>Click to edit Master subtitle style</a:t>
            </a:r>
            <a:endParaRPr lang="en-GB" sz="1500" noProof="0">
              <a:solidFill>
                <a:schemeClr val="bg1"/>
              </a:solidFill>
            </a:endParaRPr>
          </a:p>
        </p:txBody>
      </p:sp>
      <p:sp>
        <p:nvSpPr>
          <p:cNvPr id="13" name="Picture Placeholder 12">
            <a:extLst>
              <a:ext uri="{FF2B5EF4-FFF2-40B4-BE49-F238E27FC236}">
                <a16:creationId xmlns:a16="http://schemas.microsoft.com/office/drawing/2014/main" id="{68504FFB-1664-4F66-BC31-100C8DD98346}"/>
              </a:ext>
            </a:extLst>
          </p:cNvPr>
          <p:cNvSpPr>
            <a:spLocks noGrp="1"/>
          </p:cNvSpPr>
          <p:nvPr>
            <p:ph type="pic" sz="quarter" idx="13"/>
          </p:nvPr>
        </p:nvSpPr>
        <p:spPr>
          <a:xfrm>
            <a:off x="635000" y="640080"/>
            <a:ext cx="3544888" cy="3931920"/>
          </a:xfrm>
          <a:solidFill>
            <a:schemeClr val="accent6"/>
          </a:solidFill>
        </p:spPr>
        <p:txBody>
          <a:bodyPr rtlCol="0"/>
          <a:lstStyle/>
          <a:p>
            <a:pPr rtl="0"/>
            <a:r>
              <a:rPr lang="en-US" noProof="0"/>
              <a:t>Click icon to add picture</a:t>
            </a:r>
            <a:endParaRPr lang="en-GB" noProof="0"/>
          </a:p>
        </p:txBody>
      </p:sp>
      <p:sp>
        <p:nvSpPr>
          <p:cNvPr id="14" name="Picture Placeholder 12">
            <a:extLst>
              <a:ext uri="{FF2B5EF4-FFF2-40B4-BE49-F238E27FC236}">
                <a16:creationId xmlns:a16="http://schemas.microsoft.com/office/drawing/2014/main" id="{1B45578D-1855-4EC0-9E45-E1630D11ACA5}"/>
              </a:ext>
            </a:extLst>
          </p:cNvPr>
          <p:cNvSpPr>
            <a:spLocks noGrp="1"/>
          </p:cNvSpPr>
          <p:nvPr>
            <p:ph type="pic" sz="quarter" idx="14"/>
          </p:nvPr>
        </p:nvSpPr>
        <p:spPr>
          <a:xfrm>
            <a:off x="4343400" y="640080"/>
            <a:ext cx="3544888" cy="3931920"/>
          </a:xfrm>
          <a:solidFill>
            <a:schemeClr val="accent6"/>
          </a:solidFill>
        </p:spPr>
        <p:txBody>
          <a:bodyPr rtlCol="0"/>
          <a:lstStyle/>
          <a:p>
            <a:pPr rtl="0"/>
            <a:r>
              <a:rPr lang="en-US" noProof="0"/>
              <a:t>Click icon to add picture</a:t>
            </a:r>
            <a:endParaRPr lang="en-GB" noProof="0"/>
          </a:p>
        </p:txBody>
      </p:sp>
      <p:sp>
        <p:nvSpPr>
          <p:cNvPr id="15" name="Picture Placeholder 12">
            <a:extLst>
              <a:ext uri="{FF2B5EF4-FFF2-40B4-BE49-F238E27FC236}">
                <a16:creationId xmlns:a16="http://schemas.microsoft.com/office/drawing/2014/main" id="{C93482C2-6151-4050-9F16-9952B0A017A3}"/>
              </a:ext>
            </a:extLst>
          </p:cNvPr>
          <p:cNvSpPr>
            <a:spLocks noGrp="1"/>
          </p:cNvSpPr>
          <p:nvPr>
            <p:ph type="pic" sz="quarter" idx="15"/>
          </p:nvPr>
        </p:nvSpPr>
        <p:spPr>
          <a:xfrm>
            <a:off x="8028432" y="640080"/>
            <a:ext cx="3544888" cy="3931920"/>
          </a:xfrm>
          <a:solidFill>
            <a:schemeClr val="accent6"/>
          </a:solidFill>
        </p:spPr>
        <p:txBody>
          <a:bodyPr rtlCol="0"/>
          <a:lstStyle/>
          <a:p>
            <a:pPr rtl="0"/>
            <a:r>
              <a:rPr lang="en-US" noProof="0"/>
              <a:t>Click icon to add picture</a:t>
            </a:r>
            <a:endParaRPr lang="en-GB" noProof="0"/>
          </a:p>
        </p:txBody>
      </p:sp>
    </p:spTree>
    <p:extLst>
      <p:ext uri="{BB962C8B-B14F-4D97-AF65-F5344CB8AC3E}">
        <p14:creationId xmlns:p14="http://schemas.microsoft.com/office/powerpoint/2010/main" val="46839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p:cNvSpPr>
            <a:spLocks noGrp="1"/>
          </p:cNvSpPr>
          <p:nvPr>
            <p:ph idx="1"/>
          </p:nvPr>
        </p:nvSpPr>
        <p:spPr>
          <a:xfrm>
            <a:off x="1188720" y="2313432"/>
            <a:ext cx="9966960" cy="3670837"/>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en-GB" noProof="0"/>
              <a:t>Sample Footer Text</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r>
              <a:rPr lang="en-GB" noProof="0"/>
              <a:t>20XX</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65178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02F1891-1ACC-4692-80A2-4F69EAAAE404}"/>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
            <a:extLst>
              <a:ext uri="{FF2B5EF4-FFF2-40B4-BE49-F238E27FC236}">
                <a16:creationId xmlns:a16="http://schemas.microsoft.com/office/drawing/2014/main" id="{F29B458E-5354-42D4-AE10-8B2F796C3163}"/>
              </a:ext>
            </a:extLst>
          </p:cNvPr>
          <p:cNvSpPr>
            <a:spLocks noGrp="1"/>
          </p:cNvSpPr>
          <p:nvPr>
            <p:ph type="ctrTitle"/>
          </p:nvPr>
        </p:nvSpPr>
        <p:spPr>
          <a:xfrm>
            <a:off x="6730000" y="639097"/>
            <a:ext cx="4813072" cy="3494791"/>
          </a:xfrm>
        </p:spPr>
        <p:txBody>
          <a:bodyPr rtlCol="0">
            <a:normAutofit/>
          </a:bodyPr>
          <a:lstStyle/>
          <a:p>
            <a:pPr rtl="0"/>
            <a:r>
              <a:rPr lang="en-US" noProof="0"/>
              <a:t>Click to edit Master title style</a:t>
            </a:r>
            <a:endParaRPr lang="en-GB" noProof="0"/>
          </a:p>
        </p:txBody>
      </p:sp>
      <p:sp>
        <p:nvSpPr>
          <p:cNvPr id="7" name="Subtitle 2">
            <a:extLst>
              <a:ext uri="{FF2B5EF4-FFF2-40B4-BE49-F238E27FC236}">
                <a16:creationId xmlns:a16="http://schemas.microsoft.com/office/drawing/2014/main" id="{0B121E21-6D9B-46D0-957E-760B095BA4C2}"/>
              </a:ext>
            </a:extLst>
          </p:cNvPr>
          <p:cNvSpPr>
            <a:spLocks noGrp="1"/>
          </p:cNvSpPr>
          <p:nvPr>
            <p:ph type="subTitle" idx="1"/>
          </p:nvPr>
        </p:nvSpPr>
        <p:spPr>
          <a:xfrm>
            <a:off x="6729999" y="4455621"/>
            <a:ext cx="4829101" cy="1238616"/>
          </a:xfrm>
        </p:spPr>
        <p:txBody>
          <a:bodyPr rtlCol="0"/>
          <a:lstStyle/>
          <a:p>
            <a:pPr rtl="0"/>
            <a:r>
              <a:rPr lang="en-US" noProof="0"/>
              <a:t>Click to edit Master subtitle style</a:t>
            </a:r>
            <a:endParaRPr lang="en-GB" noProof="0"/>
          </a:p>
        </p:txBody>
      </p:sp>
      <p:cxnSp>
        <p:nvCxnSpPr>
          <p:cNvPr id="11" name="Straight Connector 10">
            <a:extLst>
              <a:ext uri="{FF2B5EF4-FFF2-40B4-BE49-F238E27FC236}">
                <a16:creationId xmlns:a16="http://schemas.microsoft.com/office/drawing/2014/main" id="{DB51B24F-7663-45C0-BE23-CD0AEFF51287}"/>
              </a:ext>
              <a:ext uri="{C183D7F6-B498-43B3-948B-1728B52AA6E4}">
                <adec:decorative xmlns:adec="http://schemas.microsoft.com/office/drawing/2017/decorative" val="1"/>
              </a:ext>
            </a:extLst>
          </p:cNvPr>
          <p:cNvCxnSpPr/>
          <p:nvPr userDrawn="1"/>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35ABBAD1-553F-4CC1-AB36-7C1BE5089D81}"/>
              </a:ext>
            </a:extLst>
          </p:cNvPr>
          <p:cNvSpPr>
            <a:spLocks noGrp="1"/>
          </p:cNvSpPr>
          <p:nvPr>
            <p:ph type="pic" sz="quarter" idx="13"/>
          </p:nvPr>
        </p:nvSpPr>
        <p:spPr>
          <a:xfrm>
            <a:off x="642938" y="640080"/>
            <a:ext cx="5449824" cy="2743200"/>
          </a:xfrm>
          <a:solidFill>
            <a:schemeClr val="accent6"/>
          </a:solidFill>
        </p:spPr>
        <p:txBody>
          <a:bodyPr rtlCol="0"/>
          <a:lstStyle/>
          <a:p>
            <a:pPr rtl="0"/>
            <a:r>
              <a:rPr lang="en-US" noProof="0"/>
              <a:t>Click icon to add picture</a:t>
            </a:r>
            <a:endParaRPr lang="en-GB" noProof="0"/>
          </a:p>
        </p:txBody>
      </p:sp>
      <p:sp>
        <p:nvSpPr>
          <p:cNvPr id="13" name="Picture Placeholder 11">
            <a:extLst>
              <a:ext uri="{FF2B5EF4-FFF2-40B4-BE49-F238E27FC236}">
                <a16:creationId xmlns:a16="http://schemas.microsoft.com/office/drawing/2014/main" id="{5C06EA1F-5BD5-4FE5-A059-6787DADCB591}"/>
              </a:ext>
            </a:extLst>
          </p:cNvPr>
          <p:cNvSpPr>
            <a:spLocks noGrp="1"/>
          </p:cNvSpPr>
          <p:nvPr>
            <p:ph type="pic" sz="quarter" idx="14"/>
          </p:nvPr>
        </p:nvSpPr>
        <p:spPr>
          <a:xfrm>
            <a:off x="640080" y="3474720"/>
            <a:ext cx="5449824" cy="2743200"/>
          </a:xfrm>
          <a:solidFill>
            <a:schemeClr val="accent6"/>
          </a:solidFill>
        </p:spPr>
        <p:txBody>
          <a:bodyPr rtlCol="0"/>
          <a:lstStyle/>
          <a:p>
            <a:pPr rtl="0"/>
            <a:r>
              <a:rPr lang="en-US" noProof="0"/>
              <a:t>Click icon to add picture</a:t>
            </a:r>
            <a:endParaRPr lang="en-GB"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294689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p:cNvSpPr>
            <a:spLocks noGrp="1"/>
          </p:cNvSpPr>
          <p:nvPr>
            <p:ph idx="1"/>
          </p:nvPr>
        </p:nvSpPr>
        <p:spPr>
          <a:xfrm>
            <a:off x="1188720" y="2463495"/>
            <a:ext cx="9966960" cy="3368653"/>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en-GB" noProof="0"/>
              <a:t>Sample Footer Text</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r>
              <a:rPr lang="en-GB" noProof="0"/>
              <a:t>20XX</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727598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r>
              <a:rPr lang="en-GB" noProof="0"/>
              <a:t>20XX</a:t>
            </a:r>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en-GB" noProof="0"/>
              <a:t>Sample Footer Text</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41191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rtlCol="0"/>
          <a:lstStyle/>
          <a:p>
            <a:pPr rtl="0"/>
            <a:r>
              <a:rPr lang="en-US" noProof="0"/>
              <a:t>Click to edit Master title style</a:t>
            </a:r>
            <a:endParaRPr lang="en-GB" noProof="0"/>
          </a:p>
        </p:txBody>
      </p:sp>
      <p:sp>
        <p:nvSpPr>
          <p:cNvPr id="3" name="Text Placeholder 2"/>
          <p:cNvSpPr>
            <a:spLocks noGrp="1"/>
          </p:cNvSpPr>
          <p:nvPr>
            <p:ph type="body" idx="1"/>
          </p:nvPr>
        </p:nvSpPr>
        <p:spPr>
          <a:xfrm>
            <a:off x="1188720" y="2057400"/>
            <a:ext cx="4639736"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1188720" y="2958274"/>
            <a:ext cx="4639736" cy="2910821"/>
          </a:xfrm>
        </p:spPr>
        <p:txBody>
          <a:bodyPr rtlCol="0"/>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p:cNvSpPr>
            <a:spLocks noGrp="1"/>
          </p:cNvSpPr>
          <p:nvPr>
            <p:ph type="body" sz="quarter" idx="3"/>
          </p:nvPr>
        </p:nvSpPr>
        <p:spPr>
          <a:xfrm>
            <a:off x="6515944" y="2057400"/>
            <a:ext cx="4639736"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p:cNvSpPr>
            <a:spLocks noGrp="1"/>
          </p:cNvSpPr>
          <p:nvPr>
            <p:ph sz="quarter" idx="4"/>
          </p:nvPr>
        </p:nvSpPr>
        <p:spPr>
          <a:xfrm>
            <a:off x="6515944" y="2958273"/>
            <a:ext cx="4639736" cy="2910821"/>
          </a:xfrm>
        </p:spPr>
        <p:txBody>
          <a:bodyPr rtlCol="0"/>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r>
              <a:rPr lang="en-GB" noProof="0"/>
              <a:t>20XX</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958229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en-US" noProof="0"/>
              <a:t>Click to edit Master title style</a:t>
            </a:r>
            <a:endParaRPr lang="en-GB" noProof="0"/>
          </a:p>
        </p:txBody>
      </p:sp>
      <p:sp>
        <p:nvSpPr>
          <p:cNvPr id="3" name="Text Placeholder 2"/>
          <p:cNvSpPr>
            <a:spLocks noGrp="1"/>
          </p:cNvSpPr>
          <p:nvPr>
            <p:ph type="body" idx="1"/>
          </p:nvPr>
        </p:nvSpPr>
        <p:spPr>
          <a:xfrm>
            <a:off x="1188720" y="2108201"/>
            <a:ext cx="9966960" cy="3760891"/>
          </a:xfrm>
          <a:prstGeom prst="rect">
            <a:avLst/>
          </a:prstGeom>
        </p:spPr>
        <p:txBody>
          <a:bodyPr vert="horz" lIns="0" tIns="45720" rIns="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pPr rtl="0"/>
            <a:r>
              <a:rPr lang="en-GB" noProof="0"/>
              <a:t>20XX</a:t>
            </a:r>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pPr rtl="0"/>
            <a:r>
              <a:rPr lang="en-GB" noProof="0"/>
              <a:t>Sample Footer Text</a:t>
            </a:r>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pPr rtl="0"/>
            <a:fld id="{3A98EE3D-8CD1-4C3F-BD1C-C98C9596463C}" type="slidenum">
              <a:rPr lang="en-GB" noProof="0" smtClean="0"/>
              <a:t>‹#›</a:t>
            </a:fld>
            <a:endParaRPr lang="en-GB" noProof="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57751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6" r:id="rId3"/>
    <p:sldLayoutId id="2147483735" r:id="rId4"/>
    <p:sldLayoutId id="2147483722" r:id="rId5"/>
    <p:sldLayoutId id="2147483734" r:id="rId6"/>
    <p:sldLayoutId id="2147483745" r:id="rId7"/>
    <p:sldLayoutId id="2147483726" r:id="rId8"/>
    <p:sldLayoutId id="2147483725" r:id="rId9"/>
    <p:sldLayoutId id="2147483743" r:id="rId10"/>
    <p:sldLayoutId id="2147483737" r:id="rId11"/>
    <p:sldLayoutId id="2147483738" r:id="rId12"/>
    <p:sldLayoutId id="2147483723" r:id="rId13"/>
    <p:sldLayoutId id="2147483724" r:id="rId14"/>
    <p:sldLayoutId id="2147483727" r:id="rId15"/>
    <p:sldLayoutId id="2147483728" r:id="rId16"/>
    <p:sldLayoutId id="2147483729" r:id="rId17"/>
  </p:sldLayoutIdLst>
  <p:hf hdr="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4.sv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5.jp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8" Type="http://schemas.openxmlformats.org/officeDocument/2006/relationships/hyperlink" Target="https://cdrguk.wordpress.com/" TargetMode="External"/><Relationship Id="rId3" Type="http://schemas.openxmlformats.org/officeDocument/2006/relationships/image" Target="../media/image36.jpeg"/><Relationship Id="rId7" Type="http://schemas.openxmlformats.org/officeDocument/2006/relationships/hyperlink" Target="mailto:cdrg@derby.ac.uk"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s://pure.northampton.ac.uk/en/persons/alison-ward" TargetMode="External"/><Relationship Id="rId5" Type="http://schemas.openxmlformats.org/officeDocument/2006/relationships/hyperlink" Target="https://www.derby.ac.uk/staff/gemma-collard-stokes/" TargetMode="External"/><Relationship Id="rId4" Type="http://schemas.openxmlformats.org/officeDocument/2006/relationships/hyperlink" Target="https://www.derby.ac.uk/staff/clive-holmwood/" TargetMode="External"/><Relationship Id="rId9" Type="http://schemas.openxmlformats.org/officeDocument/2006/relationships/hyperlink" Target="https://www.instagram.com/the_cdr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177/1533317512466690" TargetMode="External"/><Relationship Id="rId2" Type="http://schemas.openxmlformats.org/officeDocument/2006/relationships/hyperlink" Target="https://www.alzheimersresearchuk.org/" TargetMode="External"/><Relationship Id="rId1" Type="http://schemas.openxmlformats.org/officeDocument/2006/relationships/slideLayout" Target="../slideLayouts/slideLayout15.xml"/><Relationship Id="rId4" Type="http://schemas.openxmlformats.org/officeDocument/2006/relationships/hyperlink" Target="https://doi.org/10.4081/nursrep.2013.e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fif"/></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9.pn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hyperlink" Target="https://www.ndpltd.org/" TargetMode="Externa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microsoft.com/office/2007/relationships/hdphoto" Target="../media/hdphoto2.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F502785-6557-4038-9743-2ABFF39CB24A}"/>
              </a:ext>
            </a:extLst>
          </p:cNvPr>
          <p:cNvSpPr>
            <a:spLocks noGrp="1"/>
          </p:cNvSpPr>
          <p:nvPr>
            <p:ph type="subTitle" idx="1"/>
          </p:nvPr>
        </p:nvSpPr>
        <p:spPr>
          <a:xfrm>
            <a:off x="740464" y="4822063"/>
            <a:ext cx="10660703" cy="1357180"/>
          </a:xfrm>
          <a:solidFill>
            <a:schemeClr val="bg2">
              <a:lumMod val="90000"/>
            </a:schemeClr>
          </a:solidFill>
          <a:effectLst>
            <a:outerShdw blurRad="50800" dist="38100" dir="5400000" algn="t" rotWithShape="0">
              <a:prstClr val="black">
                <a:alpha val="40000"/>
              </a:prstClr>
            </a:outerShdw>
          </a:effectLst>
        </p:spPr>
        <p:txBody>
          <a:bodyPr vert="horz" lIns="0" tIns="45720" rIns="0" bIns="45720" rtlCol="0" anchor="t">
            <a:normAutofit lnSpcReduction="10000"/>
          </a:bodyPr>
          <a:lstStyle/>
          <a:p>
            <a:pPr marL="0" indent="0" algn="ctr">
              <a:buNone/>
            </a:pPr>
            <a:endParaRPr lang="en-GB" sz="300" noProof="1">
              <a:latin typeface="Avenir Next LT Pro Demi" panose="020B0704020202020204" pitchFamily="34" charset="0"/>
            </a:endParaRPr>
          </a:p>
          <a:p>
            <a:pPr marL="0" indent="0" algn="ctr">
              <a:buNone/>
            </a:pPr>
            <a:r>
              <a:rPr lang="en-GB" sz="2400" noProof="1">
                <a:latin typeface="Avenir Next LT Pro Demi" panose="020B0704020202020204" pitchFamily="34" charset="0"/>
              </a:rPr>
              <a:t>A Creative arts approach to working with people living with younger onset dementia and their families to support interpersonal engagement and enhance personhood</a:t>
            </a:r>
            <a:endParaRPr lang="en-GB" sz="2400" dirty="0">
              <a:latin typeface="Avenir Next LT Pro Demi" panose="020B0704020202020204" pitchFamily="34" charset="0"/>
              <a:cs typeface="Calibri" panose="020F0502020204030204"/>
            </a:endParaRPr>
          </a:p>
        </p:txBody>
      </p:sp>
      <p:pic>
        <p:nvPicPr>
          <p:cNvPr id="16" name="Picture 15" descr="A person standing in a room&#10;&#10;Description automatically generated">
            <a:extLst>
              <a:ext uri="{FF2B5EF4-FFF2-40B4-BE49-F238E27FC236}">
                <a16:creationId xmlns:a16="http://schemas.microsoft.com/office/drawing/2014/main" id="{905B4958-AF87-52FB-1D63-2C84250365B5}"/>
              </a:ext>
            </a:extLst>
          </p:cNvPr>
          <p:cNvPicPr>
            <a:picLocks noChangeAspect="1"/>
          </p:cNvPicPr>
          <p:nvPr/>
        </p:nvPicPr>
        <p:blipFill rotWithShape="1">
          <a:blip r:embed="rId3"/>
          <a:srcRect r="65102" b="38524"/>
          <a:stretch/>
        </p:blipFill>
        <p:spPr>
          <a:xfrm>
            <a:off x="5616881" y="766307"/>
            <a:ext cx="5034041" cy="3459447"/>
          </a:xfrm>
          <a:prstGeom prst="rect">
            <a:avLst/>
          </a:prstGeom>
          <a:ln w="76200">
            <a:solidFill>
              <a:schemeClr val="bg2">
                <a:lumMod val="90000"/>
              </a:schemeClr>
            </a:solidFill>
          </a:ln>
          <a:effectLst>
            <a:outerShdw blurRad="50800" dist="38100" dir="5400000" algn="t" rotWithShape="0">
              <a:prstClr val="black">
                <a:alpha val="40000"/>
              </a:prstClr>
            </a:outerShdw>
          </a:effectLst>
        </p:spPr>
      </p:pic>
      <p:pic>
        <p:nvPicPr>
          <p:cNvPr id="18" name="Picture 17" descr="A circular image of a colorful circle with white text&#10;&#10;Description automatically generated">
            <a:extLst>
              <a:ext uri="{FF2B5EF4-FFF2-40B4-BE49-F238E27FC236}">
                <a16:creationId xmlns:a16="http://schemas.microsoft.com/office/drawing/2014/main" id="{D9D1E062-CFA4-A17E-DF83-23B31B0D46E4}"/>
              </a:ext>
            </a:extLst>
          </p:cNvPr>
          <p:cNvPicPr>
            <a:picLocks noChangeAspect="1"/>
          </p:cNvPicPr>
          <p:nvPr/>
        </p:nvPicPr>
        <p:blipFill>
          <a:blip r:embed="rId4"/>
          <a:stretch>
            <a:fillRect/>
          </a:stretch>
        </p:blipFill>
        <p:spPr>
          <a:xfrm>
            <a:off x="790833" y="678757"/>
            <a:ext cx="2528583" cy="2362030"/>
          </a:xfrm>
          <a:prstGeom prst="rect">
            <a:avLst/>
          </a:prstGeom>
        </p:spPr>
      </p:pic>
      <p:pic>
        <p:nvPicPr>
          <p:cNvPr id="2" name="Picture 1">
            <a:extLst>
              <a:ext uri="{FF2B5EF4-FFF2-40B4-BE49-F238E27FC236}">
                <a16:creationId xmlns:a16="http://schemas.microsoft.com/office/drawing/2014/main" id="{B45151D8-D9BC-39A8-BEE0-470CDB9FEDE1}"/>
              </a:ext>
            </a:extLst>
          </p:cNvPr>
          <p:cNvPicPr>
            <a:picLocks noChangeAspect="1"/>
          </p:cNvPicPr>
          <p:nvPr/>
        </p:nvPicPr>
        <p:blipFill>
          <a:blip r:embed="rId5"/>
          <a:stretch>
            <a:fillRect/>
          </a:stretch>
        </p:blipFill>
        <p:spPr>
          <a:xfrm>
            <a:off x="7530787" y="1221387"/>
            <a:ext cx="352425" cy="381000"/>
          </a:xfrm>
          <a:prstGeom prst="rect">
            <a:avLst/>
          </a:prstGeom>
        </p:spPr>
      </p:pic>
    </p:spTree>
    <p:extLst>
      <p:ext uri="{BB962C8B-B14F-4D97-AF65-F5344CB8AC3E}">
        <p14:creationId xmlns:p14="http://schemas.microsoft.com/office/powerpoint/2010/main" val="331669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298F-B272-4BC5-BFF2-053334392B37}"/>
              </a:ext>
            </a:extLst>
          </p:cNvPr>
          <p:cNvSpPr>
            <a:spLocks noGrp="1"/>
          </p:cNvSpPr>
          <p:nvPr>
            <p:ph type="title"/>
          </p:nvPr>
        </p:nvSpPr>
        <p:spPr>
          <a:xfrm>
            <a:off x="744876" y="46037"/>
            <a:ext cx="10058400" cy="1450757"/>
          </a:xfrm>
        </p:spPr>
        <p:txBody>
          <a:bodyPr rtlCol="0"/>
          <a:lstStyle/>
          <a:p>
            <a:pPr rtl="0"/>
            <a:r>
              <a:rPr lang="en-GB" dirty="0"/>
              <a:t>Timeline</a:t>
            </a:r>
          </a:p>
        </p:txBody>
      </p:sp>
      <p:graphicFrame>
        <p:nvGraphicFramePr>
          <p:cNvPr id="7" name="Content Placeholder 3" descr="Timeline placeholder ">
            <a:extLst>
              <a:ext uri="{FF2B5EF4-FFF2-40B4-BE49-F238E27FC236}">
                <a16:creationId xmlns:a16="http://schemas.microsoft.com/office/drawing/2014/main" id="{F78E5D95-BEAB-4D62-BE19-18BB49582E2B}"/>
              </a:ext>
            </a:extLst>
          </p:cNvPr>
          <p:cNvGraphicFramePr>
            <a:graphicFrameLocks noGrp="1"/>
          </p:cNvGraphicFramePr>
          <p:nvPr>
            <p:ph idx="1"/>
            <p:extLst>
              <p:ext uri="{D42A27DB-BD31-4B8C-83A1-F6EECF244321}">
                <p14:modId xmlns:p14="http://schemas.microsoft.com/office/powerpoint/2010/main" val="1088232809"/>
              </p:ext>
            </p:extLst>
          </p:nvPr>
        </p:nvGraphicFramePr>
        <p:xfrm>
          <a:off x="586154" y="1254371"/>
          <a:ext cx="10996245" cy="4302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52F0EE3B-7C1A-4927-A603-3575824BCFAE}"/>
              </a:ext>
            </a:extLst>
          </p:cNvPr>
          <p:cNvSpPr>
            <a:spLocks noGrp="1"/>
          </p:cNvSpPr>
          <p:nvPr>
            <p:ph type="ftr" sz="quarter" idx="11"/>
          </p:nvPr>
        </p:nvSpPr>
        <p:spPr>
          <a:xfrm>
            <a:off x="1097279" y="6446838"/>
            <a:ext cx="6818262" cy="365125"/>
          </a:xfrm>
        </p:spPr>
        <p:txBody>
          <a:bodyPr rtlCol="0"/>
          <a:lstStyle/>
          <a:p>
            <a:pPr rtl="0"/>
            <a:r>
              <a:rPr lang="en-GB" dirty="0"/>
              <a:t>Sample Footer Text</a:t>
            </a:r>
          </a:p>
        </p:txBody>
      </p:sp>
      <p:sp>
        <p:nvSpPr>
          <p:cNvPr id="4" name="Date Placeholder 3">
            <a:extLst>
              <a:ext uri="{FF2B5EF4-FFF2-40B4-BE49-F238E27FC236}">
                <a16:creationId xmlns:a16="http://schemas.microsoft.com/office/drawing/2014/main" id="{DB892F39-29E3-4089-B65D-6EF18ADF4480}"/>
              </a:ext>
            </a:extLst>
          </p:cNvPr>
          <p:cNvSpPr>
            <a:spLocks noGrp="1"/>
          </p:cNvSpPr>
          <p:nvPr>
            <p:ph type="dt" sz="half" idx="10"/>
          </p:nvPr>
        </p:nvSpPr>
        <p:spPr>
          <a:xfrm>
            <a:off x="8218426" y="6446838"/>
            <a:ext cx="2584850" cy="365125"/>
          </a:xfrm>
        </p:spPr>
        <p:txBody>
          <a:bodyPr rtlCol="0"/>
          <a:lstStyle/>
          <a:p>
            <a:pPr rtl="0"/>
            <a:r>
              <a:rPr lang="en-GB" dirty="0"/>
              <a:t>20XX</a:t>
            </a:r>
          </a:p>
        </p:txBody>
      </p:sp>
      <p:sp>
        <p:nvSpPr>
          <p:cNvPr id="6" name="Slide Number Placeholder 5">
            <a:extLst>
              <a:ext uri="{FF2B5EF4-FFF2-40B4-BE49-F238E27FC236}">
                <a16:creationId xmlns:a16="http://schemas.microsoft.com/office/drawing/2014/main" id="{C6B37ACF-49F1-45AA-BB16-6A58A160FF3D}"/>
              </a:ext>
            </a:extLst>
          </p:cNvPr>
          <p:cNvSpPr>
            <a:spLocks noGrp="1"/>
          </p:cNvSpPr>
          <p:nvPr>
            <p:ph type="sldNum" sz="quarter" idx="12"/>
          </p:nvPr>
        </p:nvSpPr>
        <p:spPr>
          <a:xfrm>
            <a:off x="10993582" y="6446838"/>
            <a:ext cx="780010" cy="365125"/>
          </a:xfrm>
        </p:spPr>
        <p:txBody>
          <a:bodyPr rtlCol="0"/>
          <a:lstStyle/>
          <a:p>
            <a:pPr rtl="0"/>
            <a:fld id="{3A98EE3D-8CD1-4C3F-BD1C-C98C9596463C}" type="slidenum">
              <a:rPr lang="en-GB" smtClean="0"/>
              <a:pPr rtl="0"/>
              <a:t>10</a:t>
            </a:fld>
            <a:endParaRPr lang="en-GB" dirty="0"/>
          </a:p>
        </p:txBody>
      </p:sp>
      <p:pic>
        <p:nvPicPr>
          <p:cNvPr id="8" name="Graphic 7" descr="Hourglass 90% outline">
            <a:extLst>
              <a:ext uri="{FF2B5EF4-FFF2-40B4-BE49-F238E27FC236}">
                <a16:creationId xmlns:a16="http://schemas.microsoft.com/office/drawing/2014/main" id="{B84C47DC-31C3-587D-E586-693F96D37D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81245" y="5001208"/>
            <a:ext cx="1810755" cy="1810755"/>
          </a:xfrm>
          <a:prstGeom prst="rect">
            <a:avLst/>
          </a:prstGeom>
        </p:spPr>
      </p:pic>
    </p:spTree>
    <p:extLst>
      <p:ext uri="{BB962C8B-B14F-4D97-AF65-F5344CB8AC3E}">
        <p14:creationId xmlns:p14="http://schemas.microsoft.com/office/powerpoint/2010/main" val="2012213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5FED816C-A152-B178-C40E-99BE4A4F3D44}"/>
              </a:ext>
            </a:extLst>
          </p:cNvPr>
          <p:cNvPicPr>
            <a:picLocks noChangeAspect="1"/>
          </p:cNvPicPr>
          <p:nvPr/>
        </p:nvPicPr>
        <p:blipFill rotWithShape="1">
          <a:blip r:embed="rId3"/>
          <a:srcRect t="-179" r="14042" b="-1"/>
          <a:stretch/>
        </p:blipFill>
        <p:spPr>
          <a:xfrm rot="5400000">
            <a:off x="-1629068" y="1629067"/>
            <a:ext cx="6858000" cy="3599865"/>
          </a:xfrm>
          <a:prstGeom prst="rect">
            <a:avLst/>
          </a:prstGeom>
        </p:spPr>
      </p:pic>
      <p:sp>
        <p:nvSpPr>
          <p:cNvPr id="16" name="Title 1">
            <a:extLst>
              <a:ext uri="{FF2B5EF4-FFF2-40B4-BE49-F238E27FC236}">
                <a16:creationId xmlns:a16="http://schemas.microsoft.com/office/drawing/2014/main" id="{AE2D4EAE-CC64-51F1-B287-8FE8F8655942}"/>
              </a:ext>
            </a:extLst>
          </p:cNvPr>
          <p:cNvSpPr>
            <a:spLocks noGrp="1"/>
          </p:cNvSpPr>
          <p:nvPr>
            <p:ph type="title"/>
          </p:nvPr>
        </p:nvSpPr>
        <p:spPr>
          <a:xfrm>
            <a:off x="876929" y="1809346"/>
            <a:ext cx="4171726" cy="1352144"/>
          </a:xfrm>
          <a:solidFill>
            <a:schemeClr val="bg2">
              <a:lumMod val="90000"/>
              <a:alpha val="78000"/>
            </a:schemeClr>
          </a:solidFill>
          <a:effectLst>
            <a:outerShdw blurRad="50800" dist="38100" dir="5400000" algn="t" rotWithShape="0">
              <a:prstClr val="black">
                <a:alpha val="40000"/>
              </a:prstClr>
            </a:outerShdw>
          </a:effectLst>
        </p:spPr>
        <p:txBody>
          <a:bodyPr>
            <a:normAutofit fontScale="90000"/>
          </a:bodyPr>
          <a:lstStyle/>
          <a:p>
            <a:r>
              <a:rPr lang="en-US" sz="4800" dirty="0">
                <a:solidFill>
                  <a:schemeClr val="tx1"/>
                </a:solidFill>
              </a:rPr>
              <a:t>Emerging Findings </a:t>
            </a:r>
            <a:br>
              <a:rPr lang="en-US" dirty="0">
                <a:solidFill>
                  <a:schemeClr val="tx1"/>
                </a:solidFill>
              </a:rPr>
            </a:br>
            <a:endParaRPr lang="en-US" dirty="0">
              <a:solidFill>
                <a:schemeClr val="tx1"/>
              </a:solidFill>
            </a:endParaRPr>
          </a:p>
        </p:txBody>
      </p:sp>
      <p:graphicFrame>
        <p:nvGraphicFramePr>
          <p:cNvPr id="12" name="TextBox 9">
            <a:extLst>
              <a:ext uri="{FF2B5EF4-FFF2-40B4-BE49-F238E27FC236}">
                <a16:creationId xmlns:a16="http://schemas.microsoft.com/office/drawing/2014/main" id="{19227933-8049-1BD1-9B67-30E944345F38}"/>
              </a:ext>
            </a:extLst>
          </p:cNvPr>
          <p:cNvGraphicFramePr/>
          <p:nvPr>
            <p:extLst>
              <p:ext uri="{D42A27DB-BD31-4B8C-83A1-F6EECF244321}">
                <p14:modId xmlns:p14="http://schemas.microsoft.com/office/powerpoint/2010/main" val="1409621986"/>
              </p:ext>
            </p:extLst>
          </p:nvPr>
        </p:nvGraphicFramePr>
        <p:xfrm>
          <a:off x="5458984" y="812799"/>
          <a:ext cx="5928344" cy="52947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11520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C8C2A-D6A8-4036-9B23-884C344822B0}"/>
              </a:ext>
            </a:extLst>
          </p:cNvPr>
          <p:cNvSpPr>
            <a:spLocks noGrp="1"/>
          </p:cNvSpPr>
          <p:nvPr>
            <p:ph type="title"/>
          </p:nvPr>
        </p:nvSpPr>
        <p:spPr>
          <a:xfrm>
            <a:off x="7515356" y="643140"/>
            <a:ext cx="3690257" cy="1450757"/>
          </a:xfrm>
        </p:spPr>
        <p:txBody>
          <a:bodyPr rtlCol="0" anchor="b">
            <a:normAutofit/>
          </a:bodyPr>
          <a:lstStyle/>
          <a:p>
            <a:pPr rtl="0"/>
            <a:r>
              <a:rPr lang="en-GB"/>
              <a:t>Thank you</a:t>
            </a:r>
          </a:p>
        </p:txBody>
      </p:sp>
      <p:pic>
        <p:nvPicPr>
          <p:cNvPr id="6" name="Picture Placeholder 5" descr="A box with objects on it&#10;&#10;Description automatically generated">
            <a:extLst>
              <a:ext uri="{FF2B5EF4-FFF2-40B4-BE49-F238E27FC236}">
                <a16:creationId xmlns:a16="http://schemas.microsoft.com/office/drawing/2014/main" id="{7152A34F-5793-48E6-BC6E-4B7215AA9A18}"/>
              </a:ext>
            </a:extLst>
          </p:cNvPr>
          <p:cNvPicPr>
            <a:picLocks noGrp="1" noChangeAspect="1"/>
          </p:cNvPicPr>
          <p:nvPr>
            <p:ph type="pic" sz="quarter" idx="13"/>
          </p:nvPr>
        </p:nvPicPr>
        <p:blipFill rotWithShape="1">
          <a:blip r:embed="rId3"/>
          <a:srcRect t="21755" b="21755"/>
          <a:stretch/>
        </p:blipFill>
        <p:spPr>
          <a:xfrm>
            <a:off x="587210" y="828805"/>
            <a:ext cx="6446521" cy="4855464"/>
          </a:xfrm>
          <a:prstGeom prst="ellipse">
            <a:avLst/>
          </a:prstGeom>
          <a:ln>
            <a:noFill/>
          </a:ln>
          <a:effectLst>
            <a:softEdge rad="112500"/>
          </a:effectLst>
        </p:spPr>
      </p:pic>
      <p:sp>
        <p:nvSpPr>
          <p:cNvPr id="3" name="Content Placeholder 2">
            <a:extLst>
              <a:ext uri="{FF2B5EF4-FFF2-40B4-BE49-F238E27FC236}">
                <a16:creationId xmlns:a16="http://schemas.microsoft.com/office/drawing/2014/main" id="{6E155294-59B0-43EB-94D1-0BF9E1754452}"/>
              </a:ext>
            </a:extLst>
          </p:cNvPr>
          <p:cNvSpPr>
            <a:spLocks noGrp="1"/>
          </p:cNvSpPr>
          <p:nvPr>
            <p:ph idx="1"/>
          </p:nvPr>
        </p:nvSpPr>
        <p:spPr>
          <a:xfrm>
            <a:off x="7613679" y="2407436"/>
            <a:ext cx="4263793" cy="3461658"/>
          </a:xfrm>
        </p:spPr>
        <p:txBody>
          <a:bodyPr vert="horz" lIns="0" tIns="45720" rIns="0" bIns="45720" rtlCol="0" anchor="t">
            <a:normAutofit/>
          </a:bodyPr>
          <a:lstStyle/>
          <a:p>
            <a:pPr marL="0" indent="0" rtl="0">
              <a:buNone/>
            </a:pPr>
            <a:r>
              <a:rPr lang="en-GB" dirty="0">
                <a:solidFill>
                  <a:schemeClr val="bg2">
                    <a:lumMod val="50000"/>
                  </a:schemeClr>
                </a:solidFill>
                <a:hlinkClick r:id="rId4">
                  <a:extLst>
                    <a:ext uri="{A12FA001-AC4F-418D-AE19-62706E023703}">
                      <ahyp:hlinkClr xmlns:ahyp="http://schemas.microsoft.com/office/drawing/2018/hyperlinkcolor" val="tx"/>
                    </a:ext>
                  </a:extLst>
                </a:hlinkClick>
              </a:rPr>
              <a:t>Dr Clive Holmwood</a:t>
            </a:r>
            <a:endParaRPr lang="en-GB" dirty="0">
              <a:solidFill>
                <a:schemeClr val="bg2">
                  <a:lumMod val="50000"/>
                </a:schemeClr>
              </a:solidFill>
            </a:endParaRPr>
          </a:p>
          <a:p>
            <a:pPr marL="0" indent="0" rtl="0">
              <a:buNone/>
            </a:pPr>
            <a:r>
              <a:rPr lang="en-GB" dirty="0">
                <a:solidFill>
                  <a:schemeClr val="bg2">
                    <a:lumMod val="50000"/>
                  </a:schemeClr>
                </a:solidFill>
                <a:hlinkClick r:id="rId5">
                  <a:extLst>
                    <a:ext uri="{A12FA001-AC4F-418D-AE19-62706E023703}">
                      <ahyp:hlinkClr xmlns:ahyp="http://schemas.microsoft.com/office/drawing/2018/hyperlinkcolor" val="tx"/>
                    </a:ext>
                  </a:extLst>
                </a:hlinkClick>
              </a:rPr>
              <a:t>Dr Gemma Collard-Stokes</a:t>
            </a:r>
            <a:endParaRPr lang="en-GB" dirty="0">
              <a:solidFill>
                <a:schemeClr val="bg2">
                  <a:lumMod val="50000"/>
                </a:schemeClr>
              </a:solidFill>
              <a:cs typeface="Calibri"/>
              <a:hlinkClick r:id="rId5">
                <a:extLst>
                  <a:ext uri="{A12FA001-AC4F-418D-AE19-62706E023703}">
                    <ahyp:hlinkClr xmlns:ahyp="http://schemas.microsoft.com/office/drawing/2018/hyperlinkcolor" val="tx"/>
                  </a:ext>
                </a:extLst>
              </a:hlinkClick>
            </a:endParaRPr>
          </a:p>
          <a:p>
            <a:pPr marL="0" indent="0">
              <a:buNone/>
            </a:pPr>
            <a:r>
              <a:rPr lang="en-GB" dirty="0">
                <a:solidFill>
                  <a:schemeClr val="bg2">
                    <a:lumMod val="50000"/>
                  </a:schemeClr>
                </a:solidFill>
                <a:cs typeface="Calibri" panose="020F0502020204030204"/>
                <a:hlinkClick r:id="rId6">
                  <a:extLst>
                    <a:ext uri="{A12FA001-AC4F-418D-AE19-62706E023703}">
                      <ahyp:hlinkClr xmlns:ahyp="http://schemas.microsoft.com/office/drawing/2018/hyperlinkcolor" val="tx"/>
                    </a:ext>
                  </a:extLst>
                </a:hlinkClick>
              </a:rPr>
              <a:t>Dr Alison Ward</a:t>
            </a:r>
          </a:p>
          <a:p>
            <a:pPr marL="0" indent="0" rtl="0">
              <a:buNone/>
            </a:pPr>
            <a:r>
              <a:rPr lang="en-GB" dirty="0">
                <a:solidFill>
                  <a:schemeClr val="bg2">
                    <a:lumMod val="50000"/>
                  </a:schemeClr>
                </a:solidFill>
                <a:hlinkClick r:id="rId7">
                  <a:extLst>
                    <a:ext uri="{A12FA001-AC4F-418D-AE19-62706E023703}">
                      <ahyp:hlinkClr xmlns:ahyp="http://schemas.microsoft.com/office/drawing/2018/hyperlinkcolor" val="tx"/>
                    </a:ext>
                  </a:extLst>
                </a:hlinkClick>
              </a:rPr>
              <a:t>Email: cdrg@derby.ac.uk</a:t>
            </a:r>
            <a:endParaRPr lang="en-GB" dirty="0">
              <a:solidFill>
                <a:schemeClr val="bg2">
                  <a:lumMod val="50000"/>
                </a:schemeClr>
              </a:solidFill>
            </a:endParaRPr>
          </a:p>
          <a:p>
            <a:pPr marL="0" indent="0" rtl="0">
              <a:buNone/>
            </a:pPr>
            <a:r>
              <a:rPr lang="en-GB" dirty="0">
                <a:solidFill>
                  <a:schemeClr val="bg2">
                    <a:lumMod val="50000"/>
                  </a:schemeClr>
                </a:solidFill>
                <a:hlinkClick r:id="rId8">
                  <a:extLst>
                    <a:ext uri="{A12FA001-AC4F-418D-AE19-62706E023703}">
                      <ahyp:hlinkClr xmlns:ahyp="http://schemas.microsoft.com/office/drawing/2018/hyperlinkcolor" val="tx"/>
                    </a:ext>
                  </a:extLst>
                </a:hlinkClick>
              </a:rPr>
              <a:t>Website: https://cdrguk.wordpress.com/</a:t>
            </a:r>
            <a:endParaRPr lang="en-GB" dirty="0">
              <a:solidFill>
                <a:schemeClr val="bg2">
                  <a:lumMod val="50000"/>
                </a:schemeClr>
              </a:solidFill>
            </a:endParaRPr>
          </a:p>
          <a:p>
            <a:pPr marL="0" indent="0" rtl="0">
              <a:buNone/>
            </a:pPr>
            <a:r>
              <a:rPr lang="en-GB" dirty="0">
                <a:solidFill>
                  <a:schemeClr val="bg2">
                    <a:lumMod val="50000"/>
                  </a:schemeClr>
                </a:solidFill>
              </a:rPr>
              <a:t>Instagram: </a:t>
            </a:r>
            <a:r>
              <a:rPr lang="en-GB" dirty="0">
                <a:solidFill>
                  <a:schemeClr val="bg2">
                    <a:lumMod val="50000"/>
                  </a:schemeClr>
                </a:solidFill>
                <a:hlinkClick r:id="rId9">
                  <a:extLst>
                    <a:ext uri="{A12FA001-AC4F-418D-AE19-62706E023703}">
                      <ahyp:hlinkClr xmlns:ahyp="http://schemas.microsoft.com/office/drawing/2018/hyperlinkcolor" val="tx"/>
                    </a:ext>
                  </a:extLst>
                </a:hlinkClick>
              </a:rPr>
              <a:t>@the_cdrg</a:t>
            </a:r>
            <a:endParaRPr lang="en-GB" dirty="0">
              <a:solidFill>
                <a:schemeClr val="bg2">
                  <a:lumMod val="50000"/>
                </a:schemeClr>
              </a:solidFill>
            </a:endParaRPr>
          </a:p>
        </p:txBody>
      </p:sp>
      <p:sp>
        <p:nvSpPr>
          <p:cNvPr id="8" name="Footer Placeholder 7">
            <a:extLst>
              <a:ext uri="{FF2B5EF4-FFF2-40B4-BE49-F238E27FC236}">
                <a16:creationId xmlns:a16="http://schemas.microsoft.com/office/drawing/2014/main" id="{E245DF86-2313-401C-B445-F7FC489983B7}"/>
              </a:ext>
            </a:extLst>
          </p:cNvPr>
          <p:cNvSpPr>
            <a:spLocks noGrp="1"/>
          </p:cNvSpPr>
          <p:nvPr>
            <p:ph type="ftr" sz="quarter" idx="11"/>
          </p:nvPr>
        </p:nvSpPr>
        <p:spPr>
          <a:xfrm>
            <a:off x="1097279" y="6446838"/>
            <a:ext cx="6818262" cy="365125"/>
          </a:xfrm>
        </p:spPr>
        <p:txBody>
          <a:bodyPr rtlCol="0" anchor="ctr">
            <a:normAutofit/>
          </a:bodyPr>
          <a:lstStyle/>
          <a:p>
            <a:pPr rtl="0">
              <a:spcAft>
                <a:spcPts val="600"/>
              </a:spcAft>
            </a:pPr>
            <a:r>
              <a:rPr lang="en-GB"/>
              <a:t>Sample Footer Text</a:t>
            </a:r>
          </a:p>
        </p:txBody>
      </p:sp>
      <p:sp>
        <p:nvSpPr>
          <p:cNvPr id="7" name="Date Placeholder 6">
            <a:extLst>
              <a:ext uri="{FF2B5EF4-FFF2-40B4-BE49-F238E27FC236}">
                <a16:creationId xmlns:a16="http://schemas.microsoft.com/office/drawing/2014/main" id="{C3BFE555-2533-4F0C-BB39-9B41C67425E0}"/>
              </a:ext>
            </a:extLst>
          </p:cNvPr>
          <p:cNvSpPr>
            <a:spLocks noGrp="1"/>
          </p:cNvSpPr>
          <p:nvPr>
            <p:ph type="dt" sz="half" idx="10"/>
          </p:nvPr>
        </p:nvSpPr>
        <p:spPr>
          <a:xfrm>
            <a:off x="8218426" y="6446838"/>
            <a:ext cx="2584850" cy="365125"/>
          </a:xfrm>
        </p:spPr>
        <p:txBody>
          <a:bodyPr rtlCol="0" anchor="ctr">
            <a:normAutofit/>
          </a:bodyPr>
          <a:lstStyle/>
          <a:p>
            <a:pPr rtl="0">
              <a:spcAft>
                <a:spcPts val="600"/>
              </a:spcAft>
            </a:pPr>
            <a:r>
              <a:rPr lang="en-GB"/>
              <a:t>20XX</a:t>
            </a:r>
          </a:p>
        </p:txBody>
      </p:sp>
      <p:sp>
        <p:nvSpPr>
          <p:cNvPr id="9" name="Slide Number Placeholder 8">
            <a:extLst>
              <a:ext uri="{FF2B5EF4-FFF2-40B4-BE49-F238E27FC236}">
                <a16:creationId xmlns:a16="http://schemas.microsoft.com/office/drawing/2014/main" id="{F962DDF6-E1BF-42A8-8AE8-2E826C47DE9E}"/>
              </a:ext>
            </a:extLst>
          </p:cNvPr>
          <p:cNvSpPr>
            <a:spLocks noGrp="1"/>
          </p:cNvSpPr>
          <p:nvPr>
            <p:ph type="sldNum" sz="quarter" idx="12"/>
          </p:nvPr>
        </p:nvSpPr>
        <p:spPr>
          <a:xfrm>
            <a:off x="10993582" y="6446838"/>
            <a:ext cx="780010" cy="365125"/>
          </a:xfrm>
        </p:spPr>
        <p:txBody>
          <a:bodyPr rtlCol="0" anchor="ctr">
            <a:normAutofit/>
          </a:bodyPr>
          <a:lstStyle/>
          <a:p>
            <a:pPr rtl="0">
              <a:spcAft>
                <a:spcPts val="600"/>
              </a:spcAft>
            </a:pPr>
            <a:fld id="{3A98EE3D-8CD1-4C3F-BD1C-C98C9596463C}" type="slidenum">
              <a:rPr lang="en-GB" smtClean="0"/>
              <a:pPr rtl="0">
                <a:spcAft>
                  <a:spcPts val="600"/>
                </a:spcAft>
              </a:pPr>
              <a:t>12</a:t>
            </a:fld>
            <a:endParaRPr lang="en-GB"/>
          </a:p>
        </p:txBody>
      </p:sp>
    </p:spTree>
    <p:extLst>
      <p:ext uri="{BB962C8B-B14F-4D97-AF65-F5344CB8AC3E}">
        <p14:creationId xmlns:p14="http://schemas.microsoft.com/office/powerpoint/2010/main" val="850743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EB93D8-081F-574C-2FA5-0BE72A4D100B}"/>
              </a:ext>
            </a:extLst>
          </p:cNvPr>
          <p:cNvSpPr txBox="1"/>
          <p:nvPr/>
        </p:nvSpPr>
        <p:spPr>
          <a:xfrm>
            <a:off x="715108" y="260529"/>
            <a:ext cx="10937630" cy="6186309"/>
          </a:xfrm>
          <a:prstGeom prst="rect">
            <a:avLst/>
          </a:prstGeom>
          <a:noFill/>
        </p:spPr>
        <p:txBody>
          <a:bodyPr wrap="square" rtlCol="0">
            <a:spAutoFit/>
          </a:bodyPr>
          <a:lstStyle/>
          <a:p>
            <a:r>
              <a:rPr lang="en-GB" u="sng" dirty="0"/>
              <a:t>References and resources </a:t>
            </a:r>
          </a:p>
          <a:p>
            <a:endParaRPr lang="en-GB" dirty="0"/>
          </a:p>
          <a:p>
            <a:r>
              <a:rPr lang="en-GB" sz="1800" i="1" dirty="0">
                <a:effectLst/>
                <a:latin typeface="Calibri" panose="020F0502020204030204" pitchFamily="34" charset="0"/>
                <a:ea typeface="Calibri" panose="020F0502020204030204" pitchFamily="34" charset="0"/>
                <a:cs typeface="Times New Roman" panose="02020603050405020304" pitchFamily="18" charset="0"/>
              </a:rPr>
              <a:t>Alzheimer’s Research UK, 2022 </a:t>
            </a:r>
            <a:r>
              <a:rPr lang="en-GB" sz="1800" i="1" u="sng"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https://www.alzheimersresearchuk.org/</a:t>
            </a:r>
            <a:r>
              <a:rPr lang="en-GB" sz="1800" i="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accessed 15.2.23</a:t>
            </a:r>
          </a:p>
          <a:p>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i="1" dirty="0" err="1">
                <a:effectLst/>
                <a:latin typeface="Calibri" panose="020F0502020204030204" pitchFamily="34" charset="0"/>
                <a:ea typeface="Calibri" panose="020F0502020204030204" pitchFamily="34" charset="0"/>
                <a:cs typeface="Times New Roman" panose="02020603050405020304" pitchFamily="18" charset="0"/>
              </a:rPr>
              <a:t>Armari</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E,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Jarmolowicz</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Panegyres</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PK. The needs of patients with early onset dementia. American Journal of Alzheimer’s Disease and Other Dementias. [Online.] </a:t>
            </a:r>
            <a:r>
              <a:rPr lang="en-GB" sz="1800" i="1" u="sng"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https://doi.org/10.1177/1533317512466690</a:t>
            </a:r>
            <a:r>
              <a:rPr lang="en-GB" sz="1800" i="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(accessed February 2023). </a:t>
            </a:r>
          </a:p>
          <a:p>
            <a:endParaRPr lang="en-GB" i="1" dirty="0">
              <a:latin typeface="Calibri" panose="020F0502020204030204" pitchFamily="34" charset="0"/>
              <a:cs typeface="Times New Roman" panose="02020603050405020304" pitchFamily="18" charset="0"/>
            </a:endParaRPr>
          </a:p>
          <a:p>
            <a:r>
              <a:rPr lang="en-GB" sz="1800" i="1" dirty="0">
                <a:effectLst/>
                <a:latin typeface="Calibri" panose="020F0502020204030204" pitchFamily="34" charset="0"/>
                <a:ea typeface="Calibri" panose="020F0502020204030204" pitchFamily="34" charset="0"/>
                <a:cs typeface="Times New Roman" panose="02020603050405020304" pitchFamily="18" charset="0"/>
              </a:rPr>
              <a:t>Green 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Kleissen</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T. Early onset dementia: a narrative review of the literature. Indian Journal of Gerontology 2013; 27(1): 1.28. </a:t>
            </a:r>
          </a:p>
          <a:p>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i="1" dirty="0" err="1">
                <a:effectLst/>
                <a:latin typeface="Calibri" panose="020F0502020204030204" pitchFamily="34" charset="0"/>
                <a:ea typeface="Calibri" panose="020F0502020204030204" pitchFamily="34" charset="0"/>
                <a:cs typeface="Times New Roman" panose="02020603050405020304" pitchFamily="18" charset="0"/>
              </a:rPr>
              <a:t>Hayo</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H, Ward A, Parkes J. Young onset dementia: a guide to recognition, diagnosis, and supporting individuals with dementia and their families. London: Jessica Kingsley Publishers; 2018. </a:t>
            </a:r>
          </a:p>
          <a:p>
            <a:endParaRPr lang="en-GB" i="1" dirty="0">
              <a:latin typeface="Calibri" panose="020F0502020204030204" pitchFamily="34" charset="0"/>
              <a:ea typeface="Calibri" panose="020F0502020204030204" pitchFamily="34" charset="0"/>
              <a:cs typeface="Times New Roman" panose="02020603050405020304" pitchFamily="18" charset="0"/>
            </a:endParaRPr>
          </a:p>
          <a:p>
            <a:r>
              <a:rPr lang="en-GB" sz="1800" i="1" dirty="0">
                <a:effectLst/>
                <a:latin typeface="Calibri" panose="020F0502020204030204" pitchFamily="34" charset="0"/>
                <a:ea typeface="Calibri" panose="020F0502020204030204" pitchFamily="34" charset="0"/>
                <a:cs typeface="Times New Roman" panose="02020603050405020304" pitchFamily="18" charset="0"/>
              </a:rPr>
              <a:t>Jennings, S. (2011). Healthy Attachments and Neuro-dramatic-play. United Kingdom: Jessica Kingsley Publishers.</a:t>
            </a:r>
          </a:p>
          <a:p>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i="1" dirty="0">
                <a:effectLst/>
                <a:latin typeface="Calibri" panose="020F0502020204030204" pitchFamily="34" charset="0"/>
                <a:ea typeface="Calibri" panose="020F0502020204030204" pitchFamily="34" charset="0"/>
                <a:cs typeface="Times New Roman" panose="02020603050405020304" pitchFamily="18" charset="0"/>
              </a:rPr>
              <a:t>Prince M,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Wimo</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Guerchet</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M, Ali G-C, Wu Y-T,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Prina</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M. World Alzheimer report 2015 - the global impact of dementia: an analysis of prevalence, incidence, cost and trends. London: Alzheimer’s Disease International; 2015</a:t>
            </a:r>
          </a:p>
          <a:p>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Rostad</a:t>
            </a:r>
            <a:r>
              <a:rPr lang="en-GB"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 </a:t>
            </a:r>
            <a:r>
              <a:rPr lang="en-GB"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Hellzén</a:t>
            </a:r>
            <a:r>
              <a:rPr lang="en-GB"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 </a:t>
            </a:r>
            <a:r>
              <a:rPr lang="en-GB"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Enmarker</a:t>
            </a:r>
            <a:r>
              <a:rPr lang="en-GB"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 The meaning of being young with dementia and living at home. Nursing Reports 2013; 3(1). [Online.] </a:t>
            </a:r>
            <a:r>
              <a:rPr lang="en-GB" sz="1800" i="1" u="sng"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https://doi.org/10.4081/nursrep.2013.e3</a:t>
            </a:r>
            <a:r>
              <a:rPr lang="en-GB" sz="1800" i="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(accessed February 2023).</a:t>
            </a: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572286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699D-9FC2-483D-9B52-64E766D1C93C}"/>
              </a:ext>
            </a:extLst>
          </p:cNvPr>
          <p:cNvSpPr>
            <a:spLocks noGrp="1"/>
          </p:cNvSpPr>
          <p:nvPr>
            <p:ph type="title"/>
          </p:nvPr>
        </p:nvSpPr>
        <p:spPr>
          <a:xfrm>
            <a:off x="8081400" y="1118014"/>
            <a:ext cx="3379080" cy="1450757"/>
          </a:xfrm>
        </p:spPr>
        <p:txBody>
          <a:bodyPr rtlCol="0"/>
          <a:lstStyle/>
          <a:p>
            <a:pPr rtl="0"/>
            <a:r>
              <a:rPr lang="en-GB"/>
              <a:t>Agenda</a:t>
            </a:r>
          </a:p>
        </p:txBody>
      </p:sp>
      <p:pic>
        <p:nvPicPr>
          <p:cNvPr id="9" name="Picture Placeholder 8">
            <a:extLst>
              <a:ext uri="{FF2B5EF4-FFF2-40B4-BE49-F238E27FC236}">
                <a16:creationId xmlns:a16="http://schemas.microsoft.com/office/drawing/2014/main" id="{E1E7078F-FB9C-41E6-961A-AA789AD0D6FE}"/>
              </a:ext>
            </a:extLst>
          </p:cNvPr>
          <p:cNvPicPr>
            <a:picLocks noGrp="1" noChangeAspect="1"/>
          </p:cNvPicPr>
          <p:nvPr>
            <p:ph type="pic" sz="quarter" idx="13"/>
          </p:nvPr>
        </p:nvPicPr>
        <p:blipFill rotWithShape="1">
          <a:blip r:embed="rId3">
            <a:grayscl/>
          </a:blip>
          <a:srcRect l="3074" r="5802"/>
          <a:stretch/>
        </p:blipFill>
        <p:spPr>
          <a:xfrm>
            <a:off x="1002026" y="1663117"/>
            <a:ext cx="2776654" cy="3428999"/>
          </a:xfrm>
          <a:prstGeom prst="rect">
            <a:avLst/>
          </a:prstGeom>
          <a:ln w="38100" cap="sq">
            <a:solidFill>
              <a:schemeClr val="bg2">
                <a:lumMod val="90000"/>
              </a:schemeClr>
            </a:solidFill>
            <a:prstDash val="solid"/>
            <a:miter lim="800000"/>
          </a:ln>
          <a:effectLst>
            <a:outerShdw blurRad="50800" dist="38100" dir="2700000" algn="tl" rotWithShape="0">
              <a:srgbClr val="000000">
                <a:alpha val="43000"/>
              </a:srgbClr>
            </a:outerShdw>
          </a:effectLst>
        </p:spPr>
      </p:pic>
      <p:sp>
        <p:nvSpPr>
          <p:cNvPr id="17" name="Footer Placeholder 16">
            <a:extLst>
              <a:ext uri="{FF2B5EF4-FFF2-40B4-BE49-F238E27FC236}">
                <a16:creationId xmlns:a16="http://schemas.microsoft.com/office/drawing/2014/main" id="{9011F41C-F343-402F-840A-70C98C309B5D}"/>
              </a:ext>
            </a:extLst>
          </p:cNvPr>
          <p:cNvSpPr>
            <a:spLocks noGrp="1"/>
          </p:cNvSpPr>
          <p:nvPr>
            <p:ph type="ftr" sz="quarter" idx="11"/>
          </p:nvPr>
        </p:nvSpPr>
        <p:spPr>
          <a:xfrm>
            <a:off x="1097279" y="6446838"/>
            <a:ext cx="6818262" cy="365125"/>
          </a:xfrm>
        </p:spPr>
        <p:txBody>
          <a:bodyPr rtlCol="0"/>
          <a:lstStyle/>
          <a:p>
            <a:pPr rtl="0"/>
            <a:r>
              <a:rPr lang="en-GB"/>
              <a:t>Sample Footer Text</a:t>
            </a:r>
          </a:p>
        </p:txBody>
      </p:sp>
      <p:sp>
        <p:nvSpPr>
          <p:cNvPr id="16" name="Date Placeholder 15">
            <a:extLst>
              <a:ext uri="{FF2B5EF4-FFF2-40B4-BE49-F238E27FC236}">
                <a16:creationId xmlns:a16="http://schemas.microsoft.com/office/drawing/2014/main" id="{95DF7CD3-0A75-4DF4-8D0D-D9476E843584}"/>
              </a:ext>
            </a:extLst>
          </p:cNvPr>
          <p:cNvSpPr>
            <a:spLocks noGrp="1"/>
          </p:cNvSpPr>
          <p:nvPr>
            <p:ph type="dt" sz="half" idx="10"/>
          </p:nvPr>
        </p:nvSpPr>
        <p:spPr>
          <a:xfrm>
            <a:off x="8218426" y="6446838"/>
            <a:ext cx="2584850" cy="365125"/>
          </a:xfrm>
        </p:spPr>
        <p:txBody>
          <a:bodyPr rtlCol="0"/>
          <a:lstStyle/>
          <a:p>
            <a:pPr rtl="0"/>
            <a:r>
              <a:rPr lang="en-GB"/>
              <a:t>20XX</a:t>
            </a:r>
          </a:p>
        </p:txBody>
      </p:sp>
      <p:sp>
        <p:nvSpPr>
          <p:cNvPr id="18" name="Slide Number Placeholder 17">
            <a:extLst>
              <a:ext uri="{FF2B5EF4-FFF2-40B4-BE49-F238E27FC236}">
                <a16:creationId xmlns:a16="http://schemas.microsoft.com/office/drawing/2014/main" id="{D2077A5E-18AF-4957-9966-6DBE3C4A5A49}"/>
              </a:ext>
            </a:extLst>
          </p:cNvPr>
          <p:cNvSpPr>
            <a:spLocks noGrp="1"/>
          </p:cNvSpPr>
          <p:nvPr>
            <p:ph type="sldNum" sz="quarter" idx="12"/>
          </p:nvPr>
        </p:nvSpPr>
        <p:spPr>
          <a:xfrm>
            <a:off x="10993582" y="6446838"/>
            <a:ext cx="780010" cy="365125"/>
          </a:xfrm>
        </p:spPr>
        <p:txBody>
          <a:bodyPr rtlCol="0"/>
          <a:lstStyle/>
          <a:p>
            <a:pPr rtl="0"/>
            <a:fld id="{3A98EE3D-8CD1-4C3F-BD1C-C98C9596463C}" type="slidenum">
              <a:rPr lang="en-GB" smtClean="0"/>
              <a:pPr/>
              <a:t>2</a:t>
            </a:fld>
            <a:endParaRPr lang="en-GB"/>
          </a:p>
        </p:txBody>
      </p:sp>
      <p:sp>
        <p:nvSpPr>
          <p:cNvPr id="4" name="TextBox 3">
            <a:extLst>
              <a:ext uri="{FF2B5EF4-FFF2-40B4-BE49-F238E27FC236}">
                <a16:creationId xmlns:a16="http://schemas.microsoft.com/office/drawing/2014/main" id="{D4CC55D6-B4E8-481E-5886-707FF18DA211}"/>
              </a:ext>
            </a:extLst>
          </p:cNvPr>
          <p:cNvSpPr txBox="1"/>
          <p:nvPr/>
        </p:nvSpPr>
        <p:spPr>
          <a:xfrm>
            <a:off x="868546" y="594794"/>
            <a:ext cx="4277385" cy="830997"/>
          </a:xfrm>
          <a:prstGeom prst="rect">
            <a:avLst/>
          </a:prstGeom>
          <a:noFill/>
        </p:spPr>
        <p:txBody>
          <a:bodyPr wrap="square" rtlCol="0">
            <a:spAutoFit/>
          </a:bodyPr>
          <a:lstStyle/>
          <a:p>
            <a:r>
              <a:rPr lang="en-GB" sz="4800" dirty="0">
                <a:latin typeface="+mj-lt"/>
              </a:rPr>
              <a:t>The researchers</a:t>
            </a:r>
          </a:p>
        </p:txBody>
      </p:sp>
      <p:sp>
        <p:nvSpPr>
          <p:cNvPr id="7" name="TextBox 6">
            <a:extLst>
              <a:ext uri="{FF2B5EF4-FFF2-40B4-BE49-F238E27FC236}">
                <a16:creationId xmlns:a16="http://schemas.microsoft.com/office/drawing/2014/main" id="{FD5CD9CB-3343-C66E-B517-33CCCDFEB30F}"/>
              </a:ext>
            </a:extLst>
          </p:cNvPr>
          <p:cNvSpPr txBox="1"/>
          <p:nvPr/>
        </p:nvSpPr>
        <p:spPr>
          <a:xfrm>
            <a:off x="764953" y="5195875"/>
            <a:ext cx="3273552" cy="369332"/>
          </a:xfrm>
          <a:prstGeom prst="rect">
            <a:avLst/>
          </a:prstGeom>
          <a:noFill/>
        </p:spPr>
        <p:txBody>
          <a:bodyPr wrap="square" rtlCol="0">
            <a:spAutoFit/>
          </a:bodyPr>
          <a:lstStyle/>
          <a:p>
            <a:r>
              <a:rPr lang="en-GB" dirty="0"/>
              <a:t>            Dr Clive Holmwood </a:t>
            </a:r>
          </a:p>
        </p:txBody>
      </p:sp>
      <p:pic>
        <p:nvPicPr>
          <p:cNvPr id="10" name="Picture 9">
            <a:extLst>
              <a:ext uri="{FF2B5EF4-FFF2-40B4-BE49-F238E27FC236}">
                <a16:creationId xmlns:a16="http://schemas.microsoft.com/office/drawing/2014/main" id="{0A6747FC-1702-C0B2-12BA-A7E460B10A09}"/>
              </a:ext>
            </a:extLst>
          </p:cNvPr>
          <p:cNvPicPr>
            <a:picLocks noChangeAspect="1"/>
          </p:cNvPicPr>
          <p:nvPr/>
        </p:nvPicPr>
        <p:blipFill>
          <a:blip r:embed="rId4">
            <a:grayscl/>
          </a:blip>
          <a:srcRect/>
          <a:stretch/>
        </p:blipFill>
        <p:spPr>
          <a:xfrm>
            <a:off x="7963689" y="1638915"/>
            <a:ext cx="2355968" cy="3453202"/>
          </a:xfrm>
          <a:prstGeom prst="rect">
            <a:avLst/>
          </a:prstGeom>
          <a:ln w="38100" cap="sq">
            <a:solidFill>
              <a:schemeClr val="bg2">
                <a:lumMod val="90000"/>
              </a:schemeClr>
            </a:solidFill>
            <a:prstDash val="solid"/>
            <a:miter lim="800000"/>
          </a:ln>
          <a:effectLst>
            <a:outerShdw blurRad="50800" dist="38100" dir="2700000" algn="tl" rotWithShape="0">
              <a:srgbClr val="000000">
                <a:alpha val="43000"/>
              </a:srgbClr>
            </a:outerShdw>
          </a:effectLst>
        </p:spPr>
      </p:pic>
      <p:sp>
        <p:nvSpPr>
          <p:cNvPr id="19" name="TextBox 18">
            <a:extLst>
              <a:ext uri="{FF2B5EF4-FFF2-40B4-BE49-F238E27FC236}">
                <a16:creationId xmlns:a16="http://schemas.microsoft.com/office/drawing/2014/main" id="{EB4A607F-F5AD-F81E-9415-43D26E837AF5}"/>
              </a:ext>
            </a:extLst>
          </p:cNvPr>
          <p:cNvSpPr txBox="1"/>
          <p:nvPr/>
        </p:nvSpPr>
        <p:spPr>
          <a:xfrm>
            <a:off x="7963689" y="5190596"/>
            <a:ext cx="2949861" cy="369332"/>
          </a:xfrm>
          <a:prstGeom prst="rect">
            <a:avLst/>
          </a:prstGeom>
          <a:noFill/>
        </p:spPr>
        <p:txBody>
          <a:bodyPr wrap="square" rtlCol="0">
            <a:spAutoFit/>
          </a:bodyPr>
          <a:lstStyle/>
          <a:p>
            <a:r>
              <a:rPr lang="en-GB" dirty="0"/>
              <a:t>     Dr Alison Ward </a:t>
            </a:r>
          </a:p>
        </p:txBody>
      </p:sp>
      <p:pic>
        <p:nvPicPr>
          <p:cNvPr id="21" name="Picture 20" descr="A person with long hair wearing a necklace&#10;&#10;Description automatically generated">
            <a:extLst>
              <a:ext uri="{FF2B5EF4-FFF2-40B4-BE49-F238E27FC236}">
                <a16:creationId xmlns:a16="http://schemas.microsoft.com/office/drawing/2014/main" id="{67BE2C90-C121-A44D-B5E6-CDB380AD3E0C}"/>
              </a:ext>
            </a:extLst>
          </p:cNvPr>
          <p:cNvPicPr>
            <a:picLocks noChangeAspect="1"/>
          </p:cNvPicPr>
          <p:nvPr/>
        </p:nvPicPr>
        <p:blipFill>
          <a:blip r:embed="rId5"/>
          <a:stretch>
            <a:fillRect/>
          </a:stretch>
        </p:blipFill>
        <p:spPr>
          <a:xfrm>
            <a:off x="4467498" y="1663117"/>
            <a:ext cx="2703810" cy="3429000"/>
          </a:xfrm>
          <a:prstGeom prst="rect">
            <a:avLst/>
          </a:prstGeom>
          <a:ln w="38100" cap="sq">
            <a:solidFill>
              <a:schemeClr val="bg2">
                <a:lumMod val="90000"/>
              </a:schemeClr>
            </a:solidFill>
            <a:prstDash val="solid"/>
            <a:miter lim="800000"/>
          </a:ln>
          <a:effectLst>
            <a:outerShdw blurRad="50800" dist="38100" dir="2700000" algn="tl" rotWithShape="0">
              <a:srgbClr val="000000">
                <a:alpha val="43000"/>
              </a:srgbClr>
            </a:outerShdw>
          </a:effectLst>
        </p:spPr>
      </p:pic>
      <p:sp>
        <p:nvSpPr>
          <p:cNvPr id="24" name="TextBox 23">
            <a:extLst>
              <a:ext uri="{FF2B5EF4-FFF2-40B4-BE49-F238E27FC236}">
                <a16:creationId xmlns:a16="http://schemas.microsoft.com/office/drawing/2014/main" id="{2CF9D05B-17E0-402B-FD86-ADBB2C961428}"/>
              </a:ext>
            </a:extLst>
          </p:cNvPr>
          <p:cNvSpPr txBox="1"/>
          <p:nvPr/>
        </p:nvSpPr>
        <p:spPr>
          <a:xfrm>
            <a:off x="4571062" y="5195404"/>
            <a:ext cx="2949861" cy="369332"/>
          </a:xfrm>
          <a:prstGeom prst="rect">
            <a:avLst/>
          </a:prstGeom>
          <a:noFill/>
        </p:spPr>
        <p:txBody>
          <a:bodyPr wrap="square" rtlCol="0">
            <a:spAutoFit/>
          </a:bodyPr>
          <a:lstStyle/>
          <a:p>
            <a:r>
              <a:rPr lang="en-GB" dirty="0"/>
              <a:t>Dr Gemma Collard-Stokes</a:t>
            </a:r>
          </a:p>
        </p:txBody>
      </p:sp>
      <p:pic>
        <p:nvPicPr>
          <p:cNvPr id="26" name="Picture 25" descr="A black and white logo&#10;&#10;Description automatically generated">
            <a:extLst>
              <a:ext uri="{FF2B5EF4-FFF2-40B4-BE49-F238E27FC236}">
                <a16:creationId xmlns:a16="http://schemas.microsoft.com/office/drawing/2014/main" id="{58B8F26D-36CD-3135-3E24-7D6C37108A62}"/>
              </a:ext>
            </a:extLst>
          </p:cNvPr>
          <p:cNvPicPr>
            <a:picLocks noChangeAspect="1"/>
          </p:cNvPicPr>
          <p:nvPr/>
        </p:nvPicPr>
        <p:blipFill>
          <a:blip r:embed="rId6"/>
          <a:stretch>
            <a:fillRect/>
          </a:stretch>
        </p:blipFill>
        <p:spPr>
          <a:xfrm>
            <a:off x="8286312" y="5739986"/>
            <a:ext cx="1822307" cy="956948"/>
          </a:xfrm>
          <a:prstGeom prst="rect">
            <a:avLst/>
          </a:prstGeom>
        </p:spPr>
      </p:pic>
      <p:pic>
        <p:nvPicPr>
          <p:cNvPr id="30" name="Picture 29" descr="A logo of a university&#10;&#10;Description automatically generated">
            <a:extLst>
              <a:ext uri="{FF2B5EF4-FFF2-40B4-BE49-F238E27FC236}">
                <a16:creationId xmlns:a16="http://schemas.microsoft.com/office/drawing/2014/main" id="{CA0D3E7D-A03C-0C4D-4AEB-AC4A14B858E5}"/>
              </a:ext>
            </a:extLst>
          </p:cNvPr>
          <p:cNvPicPr>
            <a:picLocks noChangeAspect="1"/>
          </p:cNvPicPr>
          <p:nvPr/>
        </p:nvPicPr>
        <p:blipFill>
          <a:blip r:embed="rId7">
            <a:grayscl/>
          </a:blip>
          <a:stretch>
            <a:fillRect/>
          </a:stretch>
        </p:blipFill>
        <p:spPr>
          <a:xfrm>
            <a:off x="5040929" y="5354277"/>
            <a:ext cx="1716765" cy="1728365"/>
          </a:xfrm>
          <a:prstGeom prst="rect">
            <a:avLst/>
          </a:prstGeom>
        </p:spPr>
      </p:pic>
      <p:pic>
        <p:nvPicPr>
          <p:cNvPr id="31" name="Picture 30" descr="A logo of a university&#10;&#10;Description automatically generated">
            <a:extLst>
              <a:ext uri="{FF2B5EF4-FFF2-40B4-BE49-F238E27FC236}">
                <a16:creationId xmlns:a16="http://schemas.microsoft.com/office/drawing/2014/main" id="{D160B1EE-BA00-3B03-890A-7D96614FC40B}"/>
              </a:ext>
            </a:extLst>
          </p:cNvPr>
          <p:cNvPicPr>
            <a:picLocks noChangeAspect="1"/>
          </p:cNvPicPr>
          <p:nvPr/>
        </p:nvPicPr>
        <p:blipFill>
          <a:blip r:embed="rId7">
            <a:grayscl/>
          </a:blip>
          <a:stretch>
            <a:fillRect/>
          </a:stretch>
        </p:blipFill>
        <p:spPr>
          <a:xfrm>
            <a:off x="1494703" y="5354276"/>
            <a:ext cx="1716765" cy="1728365"/>
          </a:xfrm>
          <a:prstGeom prst="rect">
            <a:avLst/>
          </a:prstGeom>
        </p:spPr>
      </p:pic>
    </p:spTree>
    <p:extLst>
      <p:ext uri="{BB962C8B-B14F-4D97-AF65-F5344CB8AC3E}">
        <p14:creationId xmlns:p14="http://schemas.microsoft.com/office/powerpoint/2010/main" val="2233391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BF798-8948-401D-89CE-1ED6136ED254}"/>
              </a:ext>
            </a:extLst>
          </p:cNvPr>
          <p:cNvSpPr>
            <a:spLocks noGrp="1"/>
          </p:cNvSpPr>
          <p:nvPr>
            <p:ph type="title"/>
          </p:nvPr>
        </p:nvSpPr>
        <p:spPr>
          <a:xfrm>
            <a:off x="412902" y="0"/>
            <a:ext cx="10058400" cy="1450757"/>
          </a:xfrm>
        </p:spPr>
        <p:txBody>
          <a:bodyPr rtlCol="0"/>
          <a:lstStyle/>
          <a:p>
            <a:pPr rtl="0"/>
            <a:r>
              <a:rPr lang="en-GB" dirty="0"/>
              <a:t>Introduction</a:t>
            </a:r>
          </a:p>
        </p:txBody>
      </p:sp>
      <p:sp>
        <p:nvSpPr>
          <p:cNvPr id="3" name="Content Placeholder 2">
            <a:extLst>
              <a:ext uri="{FF2B5EF4-FFF2-40B4-BE49-F238E27FC236}">
                <a16:creationId xmlns:a16="http://schemas.microsoft.com/office/drawing/2014/main" id="{F9529D8B-2C12-43D2-BC28-8FA4895C977A}"/>
              </a:ext>
            </a:extLst>
          </p:cNvPr>
          <p:cNvSpPr>
            <a:spLocks noGrp="1"/>
          </p:cNvSpPr>
          <p:nvPr>
            <p:ph idx="1"/>
          </p:nvPr>
        </p:nvSpPr>
        <p:spPr>
          <a:xfrm>
            <a:off x="412902" y="1631852"/>
            <a:ext cx="4868967" cy="4600136"/>
          </a:xfrm>
        </p:spPr>
        <p:txBody>
          <a:bodyPr rtlCol="0">
            <a:normAutofit fontScale="92500"/>
          </a:bodyPr>
          <a:lstStyle/>
          <a:p>
            <a:pPr rtl="0"/>
            <a:r>
              <a:rPr lang="en-GB" sz="2400" dirty="0"/>
              <a:t>AHRC funded study</a:t>
            </a:r>
          </a:p>
          <a:p>
            <a:pPr rtl="0"/>
            <a:r>
              <a:rPr lang="en-GB" sz="2400" dirty="0"/>
              <a:t>People living with younger onset (working age &lt; 65) dementia and  their families</a:t>
            </a:r>
          </a:p>
          <a:p>
            <a:pPr rtl="0"/>
            <a:r>
              <a:rPr lang="en-GB" sz="2400" dirty="0"/>
              <a:t>Multi modal approach that empathised drama and play based creative arts</a:t>
            </a:r>
          </a:p>
          <a:p>
            <a:pPr rtl="0"/>
            <a:r>
              <a:rPr lang="en-GB" sz="2400" dirty="0"/>
              <a:t>Focus - family relationships, socialisation and maintaining selfhood</a:t>
            </a:r>
          </a:p>
          <a:p>
            <a:pPr rtl="0"/>
            <a:r>
              <a:rPr lang="en-GB" sz="2400" b="1" dirty="0"/>
              <a:t>E</a:t>
            </a:r>
            <a:r>
              <a:rPr lang="en-GB" sz="2400" dirty="0"/>
              <a:t>mbodiment, </a:t>
            </a:r>
            <a:r>
              <a:rPr lang="en-GB" sz="2400" b="1" dirty="0"/>
              <a:t>P</a:t>
            </a:r>
            <a:r>
              <a:rPr lang="en-GB" sz="2400" dirty="0"/>
              <a:t>rojection, </a:t>
            </a:r>
            <a:r>
              <a:rPr lang="en-GB" sz="2400" b="1" dirty="0"/>
              <a:t>R</a:t>
            </a:r>
            <a:r>
              <a:rPr lang="en-GB" sz="2400" dirty="0"/>
              <a:t>ole (EPR) model drawn from Neuro Dramatic Play (Jennings)</a:t>
            </a:r>
          </a:p>
          <a:p>
            <a:pPr rtl="0"/>
            <a:endParaRPr lang="en-GB" dirty="0"/>
          </a:p>
          <a:p>
            <a:pPr rtl="0"/>
            <a:endParaRPr lang="en-GB" dirty="0"/>
          </a:p>
        </p:txBody>
      </p:sp>
      <p:sp>
        <p:nvSpPr>
          <p:cNvPr id="14" name="Footer Placeholder 13">
            <a:extLst>
              <a:ext uri="{FF2B5EF4-FFF2-40B4-BE49-F238E27FC236}">
                <a16:creationId xmlns:a16="http://schemas.microsoft.com/office/drawing/2014/main" id="{10BD52C4-306B-4FA3-8235-FAE3F72C064F}"/>
              </a:ext>
            </a:extLst>
          </p:cNvPr>
          <p:cNvSpPr>
            <a:spLocks noGrp="1"/>
          </p:cNvSpPr>
          <p:nvPr>
            <p:ph type="ftr" sz="quarter" idx="11"/>
          </p:nvPr>
        </p:nvSpPr>
        <p:spPr>
          <a:xfrm>
            <a:off x="1097279" y="6446838"/>
            <a:ext cx="6818262" cy="365125"/>
          </a:xfrm>
        </p:spPr>
        <p:txBody>
          <a:bodyPr rtlCol="0"/>
          <a:lstStyle/>
          <a:p>
            <a:pPr rtl="0"/>
            <a:r>
              <a:rPr lang="en-GB"/>
              <a:t>Sample Footer Text</a:t>
            </a:r>
          </a:p>
        </p:txBody>
      </p:sp>
      <p:sp>
        <p:nvSpPr>
          <p:cNvPr id="13" name="Date Placeholder 12">
            <a:extLst>
              <a:ext uri="{FF2B5EF4-FFF2-40B4-BE49-F238E27FC236}">
                <a16:creationId xmlns:a16="http://schemas.microsoft.com/office/drawing/2014/main" id="{E4173B87-9391-46E5-96E6-9D2A0772426B}"/>
              </a:ext>
            </a:extLst>
          </p:cNvPr>
          <p:cNvSpPr>
            <a:spLocks noGrp="1"/>
          </p:cNvSpPr>
          <p:nvPr>
            <p:ph type="dt" sz="half" idx="10"/>
          </p:nvPr>
        </p:nvSpPr>
        <p:spPr>
          <a:xfrm>
            <a:off x="8218426" y="6446838"/>
            <a:ext cx="2584850" cy="365125"/>
          </a:xfrm>
        </p:spPr>
        <p:txBody>
          <a:bodyPr rtlCol="0"/>
          <a:lstStyle/>
          <a:p>
            <a:pPr rtl="0"/>
            <a:r>
              <a:rPr lang="en-GB"/>
              <a:t>20XX</a:t>
            </a:r>
          </a:p>
        </p:txBody>
      </p:sp>
      <p:sp>
        <p:nvSpPr>
          <p:cNvPr id="15" name="Slide Number Placeholder 14">
            <a:extLst>
              <a:ext uri="{FF2B5EF4-FFF2-40B4-BE49-F238E27FC236}">
                <a16:creationId xmlns:a16="http://schemas.microsoft.com/office/drawing/2014/main" id="{FAC43D02-FCA1-4880-8376-FFDCFB5A520F}"/>
              </a:ext>
            </a:extLst>
          </p:cNvPr>
          <p:cNvSpPr>
            <a:spLocks noGrp="1"/>
          </p:cNvSpPr>
          <p:nvPr>
            <p:ph type="sldNum" sz="quarter" idx="12"/>
          </p:nvPr>
        </p:nvSpPr>
        <p:spPr>
          <a:xfrm>
            <a:off x="10993582" y="6446838"/>
            <a:ext cx="780010" cy="365125"/>
          </a:xfrm>
        </p:spPr>
        <p:txBody>
          <a:bodyPr rtlCol="0"/>
          <a:lstStyle/>
          <a:p>
            <a:pPr rtl="0"/>
            <a:fld id="{3A98EE3D-8CD1-4C3F-BD1C-C98C9596463C}" type="slidenum">
              <a:rPr lang="en-GB" smtClean="0"/>
              <a:pPr/>
              <a:t>3</a:t>
            </a:fld>
            <a:endParaRPr lang="en-GB"/>
          </a:p>
        </p:txBody>
      </p:sp>
      <p:pic>
        <p:nvPicPr>
          <p:cNvPr id="4" name="Picture 3">
            <a:extLst>
              <a:ext uri="{FF2B5EF4-FFF2-40B4-BE49-F238E27FC236}">
                <a16:creationId xmlns:a16="http://schemas.microsoft.com/office/drawing/2014/main" id="{22F3A671-4203-C8BF-2DE9-B01AEF928D0D}"/>
              </a:ext>
            </a:extLst>
          </p:cNvPr>
          <p:cNvPicPr>
            <a:picLocks noChangeAspect="1"/>
          </p:cNvPicPr>
          <p:nvPr/>
        </p:nvPicPr>
        <p:blipFill>
          <a:blip r:embed="rId3"/>
          <a:stretch>
            <a:fillRect/>
          </a:stretch>
        </p:blipFill>
        <p:spPr>
          <a:xfrm>
            <a:off x="8218426" y="245151"/>
            <a:ext cx="3251419" cy="829739"/>
          </a:xfrm>
          <a:prstGeom prst="rect">
            <a:avLst/>
          </a:prstGeom>
        </p:spPr>
      </p:pic>
      <p:pic>
        <p:nvPicPr>
          <p:cNvPr id="5" name="Picture 4">
            <a:extLst>
              <a:ext uri="{FF2B5EF4-FFF2-40B4-BE49-F238E27FC236}">
                <a16:creationId xmlns:a16="http://schemas.microsoft.com/office/drawing/2014/main" id="{3C468D5F-9685-4BBD-88A7-DD4D05E00A60}"/>
              </a:ext>
            </a:extLst>
          </p:cNvPr>
          <p:cNvPicPr>
            <a:picLocks noChangeAspect="1"/>
          </p:cNvPicPr>
          <p:nvPr/>
        </p:nvPicPr>
        <p:blipFill>
          <a:blip r:embed="rId4"/>
          <a:stretch>
            <a:fillRect/>
          </a:stretch>
        </p:blipFill>
        <p:spPr>
          <a:xfrm>
            <a:off x="5367305" y="1285718"/>
            <a:ext cx="2642839" cy="2642839"/>
          </a:xfrm>
          <a:prstGeom prst="rect">
            <a:avLst/>
          </a:prstGeom>
          <a:ln w="38100" cap="sq">
            <a:solidFill>
              <a:schemeClr val="bg2">
                <a:lumMod val="90000"/>
              </a:schemeClr>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ABE3ECC4-ECD2-9A55-9ABB-11916D3E533A}"/>
              </a:ext>
            </a:extLst>
          </p:cNvPr>
          <p:cNvSpPr txBox="1"/>
          <p:nvPr/>
        </p:nvSpPr>
        <p:spPr>
          <a:xfrm>
            <a:off x="8424509" y="5983069"/>
            <a:ext cx="3349083" cy="646331"/>
          </a:xfrm>
          <a:prstGeom prst="rect">
            <a:avLst/>
          </a:prstGeom>
          <a:noFill/>
        </p:spPr>
        <p:txBody>
          <a:bodyPr wrap="square" rtlCol="0">
            <a:spAutoFit/>
          </a:bodyPr>
          <a:lstStyle/>
          <a:p>
            <a:pPr algn="r"/>
            <a:r>
              <a:rPr lang="en-GB" dirty="0">
                <a:solidFill>
                  <a:schemeClr val="bg2">
                    <a:lumMod val="50000"/>
                  </a:schemeClr>
                </a:solidFill>
                <a:hlinkClick r:id="rId5">
                  <a:extLst>
                    <a:ext uri="{A12FA001-AC4F-418D-AE19-62706E023703}">
                      <ahyp:hlinkClr xmlns:ahyp="http://schemas.microsoft.com/office/drawing/2018/hyperlinkcolor" val="tx"/>
                    </a:ext>
                  </a:extLst>
                </a:hlinkClick>
              </a:rPr>
              <a:t>Neuro-Dramatic-Play Ltd (ndpltd.org)</a:t>
            </a:r>
            <a:endParaRPr lang="en-GB" dirty="0">
              <a:solidFill>
                <a:schemeClr val="bg2">
                  <a:lumMod val="50000"/>
                </a:schemeClr>
              </a:solidFill>
            </a:endParaRPr>
          </a:p>
        </p:txBody>
      </p:sp>
      <p:pic>
        <p:nvPicPr>
          <p:cNvPr id="11" name="Picture Placeholder 10">
            <a:extLst>
              <a:ext uri="{FF2B5EF4-FFF2-40B4-BE49-F238E27FC236}">
                <a16:creationId xmlns:a16="http://schemas.microsoft.com/office/drawing/2014/main" id="{0F79A564-80BE-DCBA-A8F9-674EEA54E77E}"/>
              </a:ext>
            </a:extLst>
          </p:cNvPr>
          <p:cNvPicPr>
            <a:picLocks noGrp="1" noChangeAspect="1"/>
          </p:cNvPicPr>
          <p:nvPr>
            <p:ph type="pic" sz="quarter" idx="14"/>
          </p:nvPr>
        </p:nvPicPr>
        <p:blipFill>
          <a:blip r:embed="rId6"/>
          <a:srcRect l="7194" r="7194"/>
          <a:stretch/>
        </p:blipFill>
        <p:spPr>
          <a:xfrm>
            <a:off x="5998723" y="4132326"/>
            <a:ext cx="3035808" cy="1837944"/>
          </a:xfrm>
          <a:prstGeom prst="rect">
            <a:avLst/>
          </a:prstGeom>
          <a:ln w="38100" cap="sq">
            <a:solidFill>
              <a:schemeClr val="bg2">
                <a:lumMod val="90000"/>
              </a:schemeClr>
            </a:solidFill>
            <a:prstDash val="solid"/>
            <a:miter lim="800000"/>
          </a:ln>
          <a:effectLst>
            <a:outerShdw blurRad="50800" dist="38100" dir="2700000" algn="tl" rotWithShape="0">
              <a:srgbClr val="000000">
                <a:alpha val="43000"/>
              </a:srgbClr>
            </a:outerShdw>
          </a:effectLst>
        </p:spPr>
      </p:pic>
      <p:pic>
        <p:nvPicPr>
          <p:cNvPr id="17" name="Picture 16" descr="A person sitting in a room with a television&#10;&#10;Description automatically generated">
            <a:extLst>
              <a:ext uri="{FF2B5EF4-FFF2-40B4-BE49-F238E27FC236}">
                <a16:creationId xmlns:a16="http://schemas.microsoft.com/office/drawing/2014/main" id="{1B620480-3F2F-513B-47EE-BD8DD5B65EAD}"/>
              </a:ext>
            </a:extLst>
          </p:cNvPr>
          <p:cNvPicPr>
            <a:picLocks noChangeAspect="1"/>
          </p:cNvPicPr>
          <p:nvPr/>
        </p:nvPicPr>
        <p:blipFill>
          <a:blip r:embed="rId7"/>
          <a:stretch>
            <a:fillRect/>
          </a:stretch>
        </p:blipFill>
        <p:spPr>
          <a:xfrm>
            <a:off x="8211400" y="1278659"/>
            <a:ext cx="3678012" cy="1656565"/>
          </a:xfrm>
          <a:prstGeom prst="rect">
            <a:avLst/>
          </a:prstGeom>
          <a:ln w="38100" cap="sq">
            <a:solidFill>
              <a:schemeClr val="bg2">
                <a:lumMod val="90000"/>
              </a:schemeClr>
            </a:solidFill>
            <a:prstDash val="solid"/>
            <a:miter lim="800000"/>
          </a:ln>
          <a:effectLst>
            <a:outerShdw blurRad="50800" dist="38100" dir="2700000" algn="tl" rotWithShape="0">
              <a:srgbClr val="000000">
                <a:alpha val="43000"/>
              </a:srgbClr>
            </a:outerShdw>
          </a:effectLst>
        </p:spPr>
      </p:pic>
      <p:pic>
        <p:nvPicPr>
          <p:cNvPr id="25" name="Picture 24" descr="A hand holding a wooden object&#10;&#10;Description automatically generated">
            <a:extLst>
              <a:ext uri="{FF2B5EF4-FFF2-40B4-BE49-F238E27FC236}">
                <a16:creationId xmlns:a16="http://schemas.microsoft.com/office/drawing/2014/main" id="{36F7D814-26A1-13CC-6C01-24E4C3368DA3}"/>
              </a:ext>
            </a:extLst>
          </p:cNvPr>
          <p:cNvPicPr>
            <a:picLocks noChangeAspect="1"/>
          </p:cNvPicPr>
          <p:nvPr/>
        </p:nvPicPr>
        <p:blipFill rotWithShape="1">
          <a:blip r:embed="rId8"/>
          <a:srcRect t="7664" r="-214" b="18852"/>
          <a:stretch/>
        </p:blipFill>
        <p:spPr>
          <a:xfrm>
            <a:off x="9201842" y="3098782"/>
            <a:ext cx="2577256" cy="2519732"/>
          </a:xfrm>
          <a:prstGeom prst="rect">
            <a:avLst/>
          </a:prstGeom>
          <a:ln w="38100" cap="sq">
            <a:solidFill>
              <a:schemeClr val="bg2">
                <a:lumMod val="90000"/>
              </a:schemeClr>
            </a:solidFill>
            <a:prstDash val="solid"/>
            <a:miter lim="800000"/>
          </a:ln>
          <a:effectLst>
            <a:outerShdw blurRad="50800" dist="38100" dir="2700000" algn="tl" rotWithShape="0">
              <a:srgbClr val="000000">
                <a:alpha val="43000"/>
              </a:srgbClr>
            </a:outerShdw>
          </a:effectLst>
        </p:spPr>
      </p:pic>
      <p:cxnSp>
        <p:nvCxnSpPr>
          <p:cNvPr id="8" name="Straight Connector 7">
            <a:extLst>
              <a:ext uri="{FF2B5EF4-FFF2-40B4-BE49-F238E27FC236}">
                <a16:creationId xmlns:a16="http://schemas.microsoft.com/office/drawing/2014/main" id="{40D2F60E-B6EA-161D-CEC8-5D4F92163C74}"/>
              </a:ext>
            </a:extLst>
          </p:cNvPr>
          <p:cNvCxnSpPr/>
          <p:nvPr/>
        </p:nvCxnSpPr>
        <p:spPr>
          <a:xfrm>
            <a:off x="5247249" y="1617785"/>
            <a:ext cx="0" cy="4572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89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BCFE3-8D58-0000-7F87-9AB31A739D6E}"/>
              </a:ext>
            </a:extLst>
          </p:cNvPr>
          <p:cNvSpPr>
            <a:spLocks noGrp="1"/>
          </p:cNvSpPr>
          <p:nvPr>
            <p:ph type="title"/>
          </p:nvPr>
        </p:nvSpPr>
        <p:spPr>
          <a:xfrm>
            <a:off x="570689" y="-389208"/>
            <a:ext cx="10058400" cy="1450757"/>
          </a:xfrm>
        </p:spPr>
        <p:txBody>
          <a:bodyPr/>
          <a:lstStyle/>
          <a:p>
            <a:r>
              <a:rPr lang="en-GB" dirty="0"/>
              <a:t>The problem </a:t>
            </a:r>
          </a:p>
        </p:txBody>
      </p:sp>
      <p:sp>
        <p:nvSpPr>
          <p:cNvPr id="13" name="TextBox 12">
            <a:extLst>
              <a:ext uri="{FF2B5EF4-FFF2-40B4-BE49-F238E27FC236}">
                <a16:creationId xmlns:a16="http://schemas.microsoft.com/office/drawing/2014/main" id="{79146CC7-BFB0-DEF8-93E0-7FAEDA2215C3}"/>
              </a:ext>
            </a:extLst>
          </p:cNvPr>
          <p:cNvSpPr txBox="1"/>
          <p:nvPr/>
        </p:nvSpPr>
        <p:spPr>
          <a:xfrm>
            <a:off x="493776" y="1337530"/>
            <a:ext cx="3511296" cy="2677656"/>
          </a:xfrm>
          <a:prstGeom prst="rect">
            <a:avLst/>
          </a:prstGeom>
          <a:solidFill>
            <a:schemeClr val="bg2">
              <a:lumMod val="75000"/>
            </a:schemeClr>
          </a:solidFill>
          <a:ln>
            <a:solidFill>
              <a:schemeClr val="bg2">
                <a:lumMod val="75000"/>
              </a:schemeClr>
            </a:solidFill>
          </a:ln>
          <a:effectLst>
            <a:outerShdw blurRad="50800" dist="38100" dir="5400000" algn="t" rotWithShape="0">
              <a:prstClr val="black">
                <a:alpha val="40000"/>
              </a:prstClr>
            </a:outerShdw>
          </a:effectLst>
        </p:spPr>
        <p:txBody>
          <a:bodyPr wrap="square" rtlCol="0">
            <a:spAutoFit/>
          </a:bodyPr>
          <a:lstStyle/>
          <a:p>
            <a:pPr algn="ctr"/>
            <a:r>
              <a:rPr lang="en-GB" sz="6000" dirty="0">
                <a:solidFill>
                  <a:schemeClr val="bg1"/>
                </a:solidFill>
                <a:effectLst>
                  <a:innerShdw blurRad="63500" dist="50800" dir="18900000">
                    <a:prstClr val="black">
                      <a:alpha val="50000"/>
                    </a:prstClr>
                  </a:innerShdw>
                </a:effectLst>
                <a:latin typeface="Berlin Sans FB Demi" panose="020E0802020502020306" pitchFamily="34" charset="0"/>
              </a:rPr>
              <a:t>944,000</a:t>
            </a:r>
          </a:p>
          <a:p>
            <a:pPr algn="ctr"/>
            <a:endParaRPr lang="en-GB" dirty="0">
              <a:solidFill>
                <a:schemeClr val="bg1"/>
              </a:solidFill>
              <a:effectLst>
                <a:innerShdw blurRad="63500" dist="50800" dir="18900000">
                  <a:prstClr val="black">
                    <a:alpha val="50000"/>
                  </a:prstClr>
                </a:innerShdw>
              </a:effectLst>
            </a:endParaRPr>
          </a:p>
          <a:p>
            <a:pPr algn="ctr"/>
            <a:r>
              <a:rPr lang="en-GB" sz="2800" dirty="0">
                <a:solidFill>
                  <a:schemeClr val="bg1"/>
                </a:solidFill>
                <a:effectLst>
                  <a:innerShdw blurRad="63500" dist="50800" dir="18900000">
                    <a:prstClr val="black">
                      <a:alpha val="50000"/>
                    </a:prstClr>
                  </a:innerShdw>
                </a:effectLst>
                <a:latin typeface="Amasis MT Pro Black" panose="02040A04050005020304" pitchFamily="18" charset="0"/>
              </a:rPr>
              <a:t>People in the UK live with a form of dementia </a:t>
            </a:r>
          </a:p>
        </p:txBody>
      </p:sp>
      <p:sp>
        <p:nvSpPr>
          <p:cNvPr id="16" name="TextBox 15">
            <a:extLst>
              <a:ext uri="{FF2B5EF4-FFF2-40B4-BE49-F238E27FC236}">
                <a16:creationId xmlns:a16="http://schemas.microsoft.com/office/drawing/2014/main" id="{89C60985-2182-F4AC-CDF8-3F4C1F45B261}"/>
              </a:ext>
            </a:extLst>
          </p:cNvPr>
          <p:cNvSpPr txBox="1"/>
          <p:nvPr/>
        </p:nvSpPr>
        <p:spPr>
          <a:xfrm>
            <a:off x="4340352" y="1332718"/>
            <a:ext cx="3511296" cy="2677656"/>
          </a:xfrm>
          <a:prstGeom prst="rect">
            <a:avLst/>
          </a:prstGeom>
          <a:solidFill>
            <a:schemeClr val="bg2">
              <a:lumMod val="75000"/>
            </a:schemeClr>
          </a:solidFill>
          <a:ln>
            <a:solidFill>
              <a:schemeClr val="bg2">
                <a:lumMod val="75000"/>
              </a:schemeClr>
            </a:solidFill>
          </a:ln>
          <a:effectLst>
            <a:outerShdw blurRad="50800" dist="38100" dir="5400000" algn="t" rotWithShape="0">
              <a:prstClr val="black">
                <a:alpha val="40000"/>
              </a:prstClr>
            </a:outerShdw>
          </a:effectLst>
        </p:spPr>
        <p:txBody>
          <a:bodyPr wrap="square" rtlCol="0">
            <a:spAutoFit/>
          </a:bodyPr>
          <a:lstStyle/>
          <a:p>
            <a:pPr algn="ctr"/>
            <a:r>
              <a:rPr lang="en-GB" sz="6600" dirty="0">
                <a:solidFill>
                  <a:schemeClr val="bg1"/>
                </a:solidFill>
                <a:effectLst>
                  <a:innerShdw blurRad="63500" dist="50800" dir="18900000">
                    <a:prstClr val="black">
                      <a:alpha val="50000"/>
                    </a:prstClr>
                  </a:innerShdw>
                </a:effectLst>
                <a:latin typeface="Berlin Sans FB Demi" panose="020E0802020502020306" pitchFamily="34" charset="0"/>
              </a:rPr>
              <a:t>1,6 million</a:t>
            </a:r>
            <a:endParaRPr lang="en-GB" dirty="0">
              <a:solidFill>
                <a:schemeClr val="bg1"/>
              </a:solidFill>
              <a:effectLst>
                <a:innerShdw blurRad="63500" dist="50800" dir="18900000">
                  <a:prstClr val="black">
                    <a:alpha val="50000"/>
                  </a:prstClr>
                </a:innerShdw>
              </a:effectLst>
            </a:endParaRPr>
          </a:p>
          <a:p>
            <a:pPr algn="ctr"/>
            <a:r>
              <a:rPr lang="en-GB" sz="2800" dirty="0">
                <a:solidFill>
                  <a:schemeClr val="bg1"/>
                </a:solidFill>
                <a:effectLst>
                  <a:innerShdw blurRad="63500" dist="50800" dir="18900000">
                    <a:prstClr val="black">
                      <a:alpha val="50000"/>
                    </a:prstClr>
                  </a:innerShdw>
                </a:effectLst>
                <a:latin typeface="Amasis MT Pro Black" panose="02040A04050005020304" pitchFamily="18" charset="0"/>
              </a:rPr>
              <a:t>by 2050 (UK) </a:t>
            </a:r>
          </a:p>
          <a:p>
            <a:pPr algn="ctr"/>
            <a:endParaRPr lang="en-GB" sz="800" dirty="0">
              <a:solidFill>
                <a:schemeClr val="bg1"/>
              </a:solidFill>
              <a:latin typeface="Amasis MT Pro Black" panose="02040A04050005020304" pitchFamily="18" charset="0"/>
            </a:endParaRPr>
          </a:p>
        </p:txBody>
      </p:sp>
      <p:sp>
        <p:nvSpPr>
          <p:cNvPr id="17" name="TextBox 16">
            <a:extLst>
              <a:ext uri="{FF2B5EF4-FFF2-40B4-BE49-F238E27FC236}">
                <a16:creationId xmlns:a16="http://schemas.microsoft.com/office/drawing/2014/main" id="{96BA1C19-84C0-807D-9AD8-099956AC1AF2}"/>
              </a:ext>
            </a:extLst>
          </p:cNvPr>
          <p:cNvSpPr txBox="1"/>
          <p:nvPr/>
        </p:nvSpPr>
        <p:spPr>
          <a:xfrm>
            <a:off x="8186928" y="1332718"/>
            <a:ext cx="3432048" cy="2769989"/>
          </a:xfrm>
          <a:prstGeom prst="rect">
            <a:avLst/>
          </a:prstGeom>
          <a:solidFill>
            <a:schemeClr val="bg2">
              <a:lumMod val="75000"/>
            </a:schemeClr>
          </a:solidFill>
          <a:ln>
            <a:solidFill>
              <a:schemeClr val="bg2">
                <a:lumMod val="75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800" dirty="0">
                <a:solidFill>
                  <a:prstClr val="white"/>
                </a:solidFill>
                <a:effectLst>
                  <a:innerShdw blurRad="63500" dist="50800" dir="18900000">
                    <a:prstClr val="black">
                      <a:alpha val="50000"/>
                    </a:prstClr>
                  </a:innerShdw>
                </a:effectLst>
                <a:latin typeface="Berlin Sans FB Demi" panose="020E0802020502020306" pitchFamily="34" charset="0"/>
              </a:rPr>
              <a:t>152</a:t>
            </a:r>
            <a:r>
              <a:rPr kumimoji="0" lang="en-GB" sz="5800" b="0" i="0" u="none" strike="noStrike" kern="1200" cap="none" spc="0" normalizeH="0" baseline="0" noProof="0" dirty="0">
                <a:ln>
                  <a:noFill/>
                </a:ln>
                <a:solidFill>
                  <a:prstClr val="white"/>
                </a:solidFill>
                <a:effectLst>
                  <a:innerShdw blurRad="63500" dist="50800" dir="18900000">
                    <a:prstClr val="black">
                      <a:alpha val="50000"/>
                    </a:prstClr>
                  </a:innerShdw>
                </a:effectLst>
                <a:uLnTx/>
                <a:uFillTx/>
                <a:latin typeface="Berlin Sans FB Demi" panose="020E0802020502020306" pitchFamily="34" charset="0"/>
                <a:ea typeface="+mn-ea"/>
                <a:cs typeface="+mn-cs"/>
              </a:rPr>
              <a:t> </a:t>
            </a:r>
            <a:r>
              <a:rPr kumimoji="0" lang="en-GB" sz="5600" b="0" i="0" u="none" strike="noStrike" kern="1200" cap="none" spc="0" normalizeH="0" baseline="0" noProof="0" dirty="0">
                <a:ln>
                  <a:noFill/>
                </a:ln>
                <a:solidFill>
                  <a:prstClr val="white"/>
                </a:solidFill>
                <a:effectLst>
                  <a:innerShdw blurRad="63500" dist="50800" dir="18900000">
                    <a:prstClr val="black">
                      <a:alpha val="50000"/>
                    </a:prstClr>
                  </a:innerShdw>
                </a:effectLst>
                <a:uLnTx/>
                <a:uFillTx/>
                <a:latin typeface="Berlin Sans FB Demi" panose="020E0802020502020306" pitchFamily="34" charset="0"/>
                <a:ea typeface="+mn-ea"/>
                <a:cs typeface="+mn-cs"/>
              </a:rPr>
              <a:t>million</a:t>
            </a:r>
            <a:endParaRPr kumimoji="0" lang="en-GB" sz="5600" b="0" i="0" u="none" strike="noStrike" kern="1200" cap="none" spc="0" normalizeH="0" baseline="0" noProof="0" dirty="0">
              <a:ln>
                <a:noFill/>
              </a:ln>
              <a:solidFill>
                <a:prstClr val="white"/>
              </a:solidFill>
              <a:effectLst>
                <a:innerShdw blurRad="63500" dist="50800" dir="18900000">
                  <a:prstClr val="black">
                    <a:alpha val="50000"/>
                  </a:prstClr>
                </a:inn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prstClr val="white"/>
                </a:solidFill>
                <a:effectLst>
                  <a:innerShdw blurRad="63500" dist="50800" dir="18900000">
                    <a:prstClr val="black">
                      <a:alpha val="50000"/>
                    </a:prstClr>
                  </a:innerShdw>
                </a:effectLst>
                <a:latin typeface="Amasis MT Pro Black" panose="02040A04050005020304" pitchFamily="18" charset="0"/>
              </a:rPr>
              <a:t>Worldwide</a:t>
            </a:r>
            <a:endParaRPr kumimoji="0" lang="en-GB" sz="2800" b="0" i="0" u="none" strike="noStrike" kern="1200" cap="none" spc="0" normalizeH="0" baseline="0" noProof="0" dirty="0">
              <a:ln>
                <a:noFill/>
              </a:ln>
              <a:solidFill>
                <a:prstClr val="white"/>
              </a:solidFill>
              <a:effectLst>
                <a:innerShdw blurRad="63500" dist="50800" dir="18900000">
                  <a:prstClr val="black">
                    <a:alpha val="50000"/>
                  </a:prstClr>
                </a:innerShdw>
              </a:effectLst>
              <a:uLnTx/>
              <a:uFillTx/>
              <a:latin typeface="Amasis MT Pro Black" panose="02040A040500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innerShdw blurRad="63500" dist="50800" dir="18900000">
                    <a:prstClr val="black">
                      <a:alpha val="50000"/>
                    </a:prstClr>
                  </a:innerShdw>
                </a:effectLst>
                <a:uLnTx/>
                <a:uFillTx/>
                <a:latin typeface="Amasis MT Pro Black" panose="02040A04050005020304" pitchFamily="18" charset="0"/>
                <a:ea typeface="+mn-ea"/>
                <a:cs typeface="+mn-cs"/>
              </a:rPr>
              <a:t>by 2050 </a:t>
            </a:r>
          </a:p>
        </p:txBody>
      </p:sp>
      <p:sp>
        <p:nvSpPr>
          <p:cNvPr id="18" name="TextBox 17">
            <a:extLst>
              <a:ext uri="{FF2B5EF4-FFF2-40B4-BE49-F238E27FC236}">
                <a16:creationId xmlns:a16="http://schemas.microsoft.com/office/drawing/2014/main" id="{D47F4027-8386-E104-7A5C-01CBB55415C9}"/>
              </a:ext>
            </a:extLst>
          </p:cNvPr>
          <p:cNvSpPr txBox="1"/>
          <p:nvPr/>
        </p:nvSpPr>
        <p:spPr>
          <a:xfrm>
            <a:off x="493776" y="4373876"/>
            <a:ext cx="11125199" cy="830997"/>
          </a:xfrm>
          <a:prstGeom prst="rect">
            <a:avLst/>
          </a:prstGeom>
          <a:noFill/>
        </p:spPr>
        <p:txBody>
          <a:bodyPr wrap="square" rtlCol="0">
            <a:spAutoFit/>
          </a:bodyPr>
          <a:lstStyle/>
          <a:p>
            <a:pPr algn="ctr"/>
            <a:r>
              <a:rPr lang="en-GB" sz="2400" dirty="0">
                <a:latin typeface="+mj-lt"/>
              </a:rPr>
              <a:t>People with younger onset (working age) dementia require services </a:t>
            </a:r>
          </a:p>
          <a:p>
            <a:pPr algn="ctr"/>
            <a:r>
              <a:rPr lang="en-GB" sz="2400" dirty="0">
                <a:latin typeface="+mj-lt"/>
              </a:rPr>
              <a:t>that fit their unique needs</a:t>
            </a:r>
          </a:p>
        </p:txBody>
      </p:sp>
      <p:sp>
        <p:nvSpPr>
          <p:cNvPr id="3" name="TextBox 2">
            <a:extLst>
              <a:ext uri="{FF2B5EF4-FFF2-40B4-BE49-F238E27FC236}">
                <a16:creationId xmlns:a16="http://schemas.microsoft.com/office/drawing/2014/main" id="{EFD3BC1A-BAEE-318E-C189-20F65F341C3C}"/>
              </a:ext>
            </a:extLst>
          </p:cNvPr>
          <p:cNvSpPr txBox="1"/>
          <p:nvPr/>
        </p:nvSpPr>
        <p:spPr>
          <a:xfrm>
            <a:off x="933855" y="5363450"/>
            <a:ext cx="2107270" cy="954107"/>
          </a:xfrm>
          <a:prstGeom prst="rect">
            <a:avLst/>
          </a:prstGeom>
          <a:solidFill>
            <a:schemeClr val="bg2">
              <a:lumMod val="75000"/>
            </a:schemeClr>
          </a:solidFill>
          <a:ln>
            <a:solidFill>
              <a:schemeClr val="bg2">
                <a:lumMod val="75000"/>
              </a:schemeClr>
            </a:solidFill>
          </a:ln>
          <a:effectLst>
            <a:outerShdw blurRad="50800" dist="38100" dir="5400000" algn="t" rotWithShape="0">
              <a:prstClr val="black">
                <a:alpha val="40000"/>
              </a:prstClr>
            </a:outerShdw>
          </a:effectLst>
        </p:spPr>
        <p:txBody>
          <a:bodyPr wrap="square" rtlCol="0">
            <a:spAutoFit/>
          </a:bodyPr>
          <a:lstStyle/>
          <a:p>
            <a:pPr algn="ctr"/>
            <a:r>
              <a:rPr lang="en-GB" sz="2800" dirty="0">
                <a:solidFill>
                  <a:schemeClr val="bg1"/>
                </a:solidFill>
                <a:effectLst>
                  <a:innerShdw blurRad="63500" dist="50800" dir="18900000">
                    <a:prstClr val="black">
                      <a:alpha val="50000"/>
                    </a:prstClr>
                  </a:innerShdw>
                </a:effectLst>
                <a:latin typeface="Amasis MT Pro Black" panose="02040A04050005020304" pitchFamily="18" charset="0"/>
              </a:rPr>
              <a:t>Family focused</a:t>
            </a:r>
          </a:p>
        </p:txBody>
      </p:sp>
      <p:sp>
        <p:nvSpPr>
          <p:cNvPr id="4" name="TextBox 3">
            <a:extLst>
              <a:ext uri="{FF2B5EF4-FFF2-40B4-BE49-F238E27FC236}">
                <a16:creationId xmlns:a16="http://schemas.microsoft.com/office/drawing/2014/main" id="{D0046C81-B261-59A8-4C61-CAD753BC28F9}"/>
              </a:ext>
            </a:extLst>
          </p:cNvPr>
          <p:cNvSpPr txBox="1"/>
          <p:nvPr/>
        </p:nvSpPr>
        <p:spPr>
          <a:xfrm>
            <a:off x="3492619" y="5363450"/>
            <a:ext cx="2107270" cy="954107"/>
          </a:xfrm>
          <a:prstGeom prst="rect">
            <a:avLst/>
          </a:prstGeom>
          <a:solidFill>
            <a:schemeClr val="bg2">
              <a:lumMod val="75000"/>
            </a:schemeClr>
          </a:solidFill>
          <a:ln>
            <a:solidFill>
              <a:schemeClr val="bg2">
                <a:lumMod val="75000"/>
              </a:schemeClr>
            </a:solidFill>
          </a:ln>
          <a:effectLst>
            <a:outerShdw blurRad="50800" dist="38100" dir="5400000" algn="t" rotWithShape="0">
              <a:prstClr val="black">
                <a:alpha val="40000"/>
              </a:prstClr>
            </a:outerShdw>
          </a:effectLst>
        </p:spPr>
        <p:txBody>
          <a:bodyPr wrap="square" rtlCol="0">
            <a:spAutoFit/>
          </a:bodyPr>
          <a:lstStyle/>
          <a:p>
            <a:pPr algn="ctr"/>
            <a:endParaRPr lang="en-GB" sz="1400" dirty="0">
              <a:solidFill>
                <a:schemeClr val="bg1"/>
              </a:solidFill>
              <a:effectLst>
                <a:innerShdw blurRad="63500" dist="50800" dir="18900000">
                  <a:prstClr val="black">
                    <a:alpha val="50000"/>
                  </a:prstClr>
                </a:innerShdw>
              </a:effectLst>
              <a:latin typeface="Amasis MT Pro Black" panose="02040A04050005020304" pitchFamily="18" charset="0"/>
            </a:endParaRPr>
          </a:p>
          <a:p>
            <a:pPr algn="ctr"/>
            <a:r>
              <a:rPr lang="en-GB" sz="2800" dirty="0">
                <a:solidFill>
                  <a:schemeClr val="bg1"/>
                </a:solidFill>
                <a:effectLst>
                  <a:innerShdw blurRad="63500" dist="50800" dir="18900000">
                    <a:prstClr val="black">
                      <a:alpha val="50000"/>
                    </a:prstClr>
                  </a:innerShdw>
                </a:effectLst>
                <a:latin typeface="Amasis MT Pro Black" panose="02040A04050005020304" pitchFamily="18" charset="0"/>
              </a:rPr>
              <a:t>Social</a:t>
            </a:r>
          </a:p>
          <a:p>
            <a:pPr algn="ctr"/>
            <a:endParaRPr lang="en-GB" sz="1400" dirty="0">
              <a:solidFill>
                <a:schemeClr val="bg1"/>
              </a:solidFill>
              <a:effectLst>
                <a:innerShdw blurRad="63500" dist="50800" dir="18900000">
                  <a:prstClr val="black">
                    <a:alpha val="50000"/>
                  </a:prstClr>
                </a:innerShdw>
              </a:effectLst>
              <a:latin typeface="Amasis MT Pro Black" panose="02040A04050005020304" pitchFamily="18" charset="0"/>
            </a:endParaRPr>
          </a:p>
        </p:txBody>
      </p:sp>
      <p:sp>
        <p:nvSpPr>
          <p:cNvPr id="5" name="TextBox 4">
            <a:extLst>
              <a:ext uri="{FF2B5EF4-FFF2-40B4-BE49-F238E27FC236}">
                <a16:creationId xmlns:a16="http://schemas.microsoft.com/office/drawing/2014/main" id="{6CDDF391-7725-7A88-C161-A9ABE4DD6215}"/>
              </a:ext>
            </a:extLst>
          </p:cNvPr>
          <p:cNvSpPr txBox="1"/>
          <p:nvPr/>
        </p:nvSpPr>
        <p:spPr>
          <a:xfrm>
            <a:off x="6051383" y="5363450"/>
            <a:ext cx="2107270" cy="954107"/>
          </a:xfrm>
          <a:prstGeom prst="rect">
            <a:avLst/>
          </a:prstGeom>
          <a:solidFill>
            <a:schemeClr val="bg2">
              <a:lumMod val="75000"/>
            </a:schemeClr>
          </a:solidFill>
          <a:ln>
            <a:solidFill>
              <a:schemeClr val="bg2">
                <a:lumMod val="75000"/>
              </a:schemeClr>
            </a:solidFill>
          </a:ln>
          <a:effectLst>
            <a:outerShdw blurRad="50800" dist="38100" dir="5400000" algn="t" rotWithShape="0">
              <a:prstClr val="black">
                <a:alpha val="40000"/>
              </a:prstClr>
            </a:outerShdw>
          </a:effectLst>
        </p:spPr>
        <p:txBody>
          <a:bodyPr wrap="square" rtlCol="0">
            <a:spAutoFit/>
          </a:bodyPr>
          <a:lstStyle/>
          <a:p>
            <a:pPr algn="ctr"/>
            <a:r>
              <a:rPr lang="en-GB" sz="2800" dirty="0">
                <a:solidFill>
                  <a:schemeClr val="bg1"/>
                </a:solidFill>
                <a:effectLst>
                  <a:innerShdw blurRad="63500" dist="50800" dir="18900000">
                    <a:prstClr val="black">
                      <a:alpha val="50000"/>
                    </a:prstClr>
                  </a:innerShdw>
                </a:effectLst>
                <a:latin typeface="Amasis MT Pro Black" panose="02040A04050005020304" pitchFamily="18" charset="0"/>
              </a:rPr>
              <a:t>Selfhood emphasis</a:t>
            </a:r>
          </a:p>
        </p:txBody>
      </p:sp>
      <p:sp>
        <p:nvSpPr>
          <p:cNvPr id="6" name="TextBox 5">
            <a:extLst>
              <a:ext uri="{FF2B5EF4-FFF2-40B4-BE49-F238E27FC236}">
                <a16:creationId xmlns:a16="http://schemas.microsoft.com/office/drawing/2014/main" id="{10331342-9B38-1685-7C65-6AD91759979C}"/>
              </a:ext>
            </a:extLst>
          </p:cNvPr>
          <p:cNvSpPr txBox="1"/>
          <p:nvPr/>
        </p:nvSpPr>
        <p:spPr>
          <a:xfrm>
            <a:off x="8610147" y="5363450"/>
            <a:ext cx="2107270" cy="892552"/>
          </a:xfrm>
          <a:prstGeom prst="rect">
            <a:avLst/>
          </a:prstGeom>
          <a:solidFill>
            <a:schemeClr val="bg2">
              <a:lumMod val="75000"/>
            </a:schemeClr>
          </a:solidFill>
          <a:ln>
            <a:solidFill>
              <a:schemeClr val="bg2">
                <a:lumMod val="75000"/>
              </a:schemeClr>
            </a:solidFill>
          </a:ln>
          <a:effectLst>
            <a:outerShdw blurRad="50800" dist="38100" dir="5400000" algn="t" rotWithShape="0">
              <a:prstClr val="black">
                <a:alpha val="40000"/>
              </a:prstClr>
            </a:outerShdw>
          </a:effectLst>
        </p:spPr>
        <p:txBody>
          <a:bodyPr wrap="square" rtlCol="0">
            <a:spAutoFit/>
          </a:bodyPr>
          <a:lstStyle/>
          <a:p>
            <a:pPr algn="ctr"/>
            <a:r>
              <a:rPr lang="en-GB" sz="2600" dirty="0">
                <a:solidFill>
                  <a:schemeClr val="bg1"/>
                </a:solidFill>
                <a:effectLst>
                  <a:innerShdw blurRad="63500" dist="50800" dir="18900000">
                    <a:prstClr val="black">
                      <a:alpha val="50000"/>
                    </a:prstClr>
                  </a:innerShdw>
                </a:effectLst>
                <a:latin typeface="Amasis MT Pro Black" panose="02040A04050005020304" pitchFamily="18" charset="0"/>
              </a:rPr>
              <a:t>Diagnosis acceptance</a:t>
            </a:r>
          </a:p>
        </p:txBody>
      </p:sp>
    </p:spTree>
    <p:extLst>
      <p:ext uri="{BB962C8B-B14F-4D97-AF65-F5344CB8AC3E}">
        <p14:creationId xmlns:p14="http://schemas.microsoft.com/office/powerpoint/2010/main" val="1806520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572FC-BE34-F95C-A649-9EF77AA14CAB}"/>
              </a:ext>
            </a:extLst>
          </p:cNvPr>
          <p:cNvSpPr>
            <a:spLocks noGrp="1"/>
          </p:cNvSpPr>
          <p:nvPr>
            <p:ph type="title"/>
          </p:nvPr>
        </p:nvSpPr>
        <p:spPr>
          <a:xfrm>
            <a:off x="814251" y="0"/>
            <a:ext cx="10058400" cy="1450757"/>
          </a:xfrm>
        </p:spPr>
        <p:txBody>
          <a:bodyPr anchor="b">
            <a:normAutofit/>
          </a:bodyPr>
          <a:lstStyle/>
          <a:p>
            <a:r>
              <a:rPr lang="en-US" dirty="0"/>
              <a:t>Importance of the project</a:t>
            </a:r>
          </a:p>
        </p:txBody>
      </p:sp>
      <p:sp>
        <p:nvSpPr>
          <p:cNvPr id="4" name="Footer Placeholder 3">
            <a:extLst>
              <a:ext uri="{FF2B5EF4-FFF2-40B4-BE49-F238E27FC236}">
                <a16:creationId xmlns:a16="http://schemas.microsoft.com/office/drawing/2014/main" id="{4FBD3B45-0C3B-284B-4EA6-F4EAFCAD23A1}"/>
              </a:ext>
            </a:extLst>
          </p:cNvPr>
          <p:cNvSpPr>
            <a:spLocks noGrp="1"/>
          </p:cNvSpPr>
          <p:nvPr>
            <p:ph type="ftr" sz="quarter" idx="11"/>
          </p:nvPr>
        </p:nvSpPr>
        <p:spPr>
          <a:xfrm>
            <a:off x="1097279" y="6446838"/>
            <a:ext cx="6818262" cy="365125"/>
          </a:xfrm>
        </p:spPr>
        <p:txBody>
          <a:bodyPr anchor="ctr">
            <a:normAutofit/>
          </a:bodyPr>
          <a:lstStyle/>
          <a:p>
            <a:pPr rtl="0">
              <a:spcAft>
                <a:spcPts val="600"/>
              </a:spcAft>
            </a:pPr>
            <a:r>
              <a:rPr lang="en-GB" noProof="0"/>
              <a:t>Sample Footer Text</a:t>
            </a:r>
          </a:p>
        </p:txBody>
      </p:sp>
      <p:sp>
        <p:nvSpPr>
          <p:cNvPr id="5" name="Date Placeholder 4">
            <a:extLst>
              <a:ext uri="{FF2B5EF4-FFF2-40B4-BE49-F238E27FC236}">
                <a16:creationId xmlns:a16="http://schemas.microsoft.com/office/drawing/2014/main" id="{FFE1CEE9-7265-D675-6E07-80FA9DC4B2E5}"/>
              </a:ext>
            </a:extLst>
          </p:cNvPr>
          <p:cNvSpPr>
            <a:spLocks noGrp="1"/>
          </p:cNvSpPr>
          <p:nvPr>
            <p:ph type="dt" sz="half" idx="10"/>
          </p:nvPr>
        </p:nvSpPr>
        <p:spPr>
          <a:xfrm>
            <a:off x="8218426" y="6446838"/>
            <a:ext cx="2584850" cy="365125"/>
          </a:xfrm>
        </p:spPr>
        <p:txBody>
          <a:bodyPr anchor="ctr">
            <a:normAutofit/>
          </a:bodyPr>
          <a:lstStyle/>
          <a:p>
            <a:pPr rtl="0">
              <a:spcAft>
                <a:spcPts val="600"/>
              </a:spcAft>
            </a:pPr>
            <a:r>
              <a:rPr lang="en-GB" noProof="0"/>
              <a:t>20XX</a:t>
            </a:r>
          </a:p>
        </p:txBody>
      </p:sp>
      <p:sp>
        <p:nvSpPr>
          <p:cNvPr id="6" name="Slide Number Placeholder 5">
            <a:extLst>
              <a:ext uri="{FF2B5EF4-FFF2-40B4-BE49-F238E27FC236}">
                <a16:creationId xmlns:a16="http://schemas.microsoft.com/office/drawing/2014/main" id="{7E31DBB3-D04C-659E-0E98-4C7BE2785033}"/>
              </a:ext>
            </a:extLst>
          </p:cNvPr>
          <p:cNvSpPr>
            <a:spLocks noGrp="1"/>
          </p:cNvSpPr>
          <p:nvPr>
            <p:ph type="sldNum" sz="quarter" idx="12"/>
          </p:nvPr>
        </p:nvSpPr>
        <p:spPr>
          <a:xfrm>
            <a:off x="10993582" y="6446838"/>
            <a:ext cx="780010" cy="365125"/>
          </a:xfrm>
        </p:spPr>
        <p:txBody>
          <a:bodyPr anchor="ctr">
            <a:normAutofit/>
          </a:bodyPr>
          <a:lstStyle/>
          <a:p>
            <a:pPr rtl="0">
              <a:spcAft>
                <a:spcPts val="600"/>
              </a:spcAft>
            </a:pPr>
            <a:fld id="{3A98EE3D-8CD1-4C3F-BD1C-C98C9596463C}" type="slidenum">
              <a:rPr lang="en-GB" noProof="0" smtClean="0"/>
              <a:pPr rtl="0">
                <a:spcAft>
                  <a:spcPts val="600"/>
                </a:spcAft>
              </a:pPr>
              <a:t>5</a:t>
            </a:fld>
            <a:endParaRPr lang="en-GB" noProof="0"/>
          </a:p>
        </p:txBody>
      </p:sp>
      <p:graphicFrame>
        <p:nvGraphicFramePr>
          <p:cNvPr id="8" name="Content Placeholder 2">
            <a:extLst>
              <a:ext uri="{FF2B5EF4-FFF2-40B4-BE49-F238E27FC236}">
                <a16:creationId xmlns:a16="http://schemas.microsoft.com/office/drawing/2014/main" id="{E94F4C19-BDB1-EAEC-116F-DFA9AA758585}"/>
              </a:ext>
            </a:extLst>
          </p:cNvPr>
          <p:cNvGraphicFramePr>
            <a:graphicFrameLocks noGrp="1"/>
          </p:cNvGraphicFramePr>
          <p:nvPr>
            <p:ph idx="1"/>
            <p:extLst>
              <p:ext uri="{D42A27DB-BD31-4B8C-83A1-F6EECF244321}">
                <p14:modId xmlns:p14="http://schemas.microsoft.com/office/powerpoint/2010/main" val="3927799529"/>
              </p:ext>
            </p:extLst>
          </p:nvPr>
        </p:nvGraphicFramePr>
        <p:xfrm>
          <a:off x="609600" y="1682885"/>
          <a:ext cx="11163992" cy="4763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7937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B7B8D-195F-9355-752C-644DC3688DA5}"/>
              </a:ext>
            </a:extLst>
          </p:cNvPr>
          <p:cNvSpPr>
            <a:spLocks noGrp="1"/>
          </p:cNvSpPr>
          <p:nvPr>
            <p:ph type="title"/>
          </p:nvPr>
        </p:nvSpPr>
        <p:spPr>
          <a:xfrm>
            <a:off x="431934" y="-230875"/>
            <a:ext cx="10058400" cy="1450757"/>
          </a:xfrm>
        </p:spPr>
        <p:txBody>
          <a:bodyPr anchor="b">
            <a:normAutofit/>
          </a:bodyPr>
          <a:lstStyle/>
          <a:p>
            <a:r>
              <a:rPr lang="en-GB" dirty="0"/>
              <a:t>What we have done so far</a:t>
            </a:r>
          </a:p>
        </p:txBody>
      </p:sp>
      <p:sp>
        <p:nvSpPr>
          <p:cNvPr id="3" name="Content Placeholder 2">
            <a:extLst>
              <a:ext uri="{FF2B5EF4-FFF2-40B4-BE49-F238E27FC236}">
                <a16:creationId xmlns:a16="http://schemas.microsoft.com/office/drawing/2014/main" id="{44E19BC9-A475-9530-49D2-2BE3B141F415}"/>
              </a:ext>
            </a:extLst>
          </p:cNvPr>
          <p:cNvSpPr>
            <a:spLocks noGrp="1"/>
          </p:cNvSpPr>
          <p:nvPr>
            <p:ph sz="half" idx="1"/>
          </p:nvPr>
        </p:nvSpPr>
        <p:spPr>
          <a:xfrm>
            <a:off x="635865" y="1575930"/>
            <a:ext cx="6114806" cy="402362"/>
          </a:xfrm>
          <a:solidFill>
            <a:schemeClr val="bg2">
              <a:lumMod val="90000"/>
            </a:schemeClr>
          </a:solidFill>
          <a:effectLst>
            <a:outerShdw blurRad="50800" dist="38100" dir="5400000" algn="t" rotWithShape="0">
              <a:prstClr val="black">
                <a:alpha val="40000"/>
              </a:prstClr>
            </a:outerShdw>
          </a:effectLst>
        </p:spPr>
        <p:txBody>
          <a:bodyPr>
            <a:normAutofit/>
          </a:bodyPr>
          <a:lstStyle/>
          <a:p>
            <a:pPr algn="ctr">
              <a:lnSpc>
                <a:spcPct val="90000"/>
              </a:lnSpc>
            </a:pPr>
            <a:r>
              <a:rPr lang="en-GB" dirty="0"/>
              <a:t>Two, 10-week programmes in the UK (Derby and Leeds)</a:t>
            </a:r>
          </a:p>
          <a:p>
            <a:pPr lvl="1" algn="ctr">
              <a:lnSpc>
                <a:spcPct val="90000"/>
              </a:lnSpc>
              <a:buFont typeface="Arial" panose="020B0604020202020204" pitchFamily="34" charset="0"/>
              <a:buChar char="•"/>
            </a:pPr>
            <a:endParaRPr lang="en-GB" sz="1700" i="0" dirty="0">
              <a:effectLst/>
            </a:endParaRPr>
          </a:p>
          <a:p>
            <a:pPr algn="ctr">
              <a:lnSpc>
                <a:spcPct val="90000"/>
              </a:lnSpc>
            </a:pPr>
            <a:endParaRPr lang="en-GB" sz="1700" dirty="0"/>
          </a:p>
        </p:txBody>
      </p:sp>
      <p:pic>
        <p:nvPicPr>
          <p:cNvPr id="10" name="Picture 9" descr="A group of papers on a table&#10;&#10;Description automatically generated">
            <a:extLst>
              <a:ext uri="{FF2B5EF4-FFF2-40B4-BE49-F238E27FC236}">
                <a16:creationId xmlns:a16="http://schemas.microsoft.com/office/drawing/2014/main" id="{062B1554-454F-D85E-2166-58595F1CB71E}"/>
              </a:ext>
            </a:extLst>
          </p:cNvPr>
          <p:cNvPicPr>
            <a:picLocks noChangeAspect="1"/>
          </p:cNvPicPr>
          <p:nvPr/>
        </p:nvPicPr>
        <p:blipFill rotWithShape="1">
          <a:blip r:embed="rId3"/>
          <a:srcRect l="5304"/>
          <a:stretch/>
        </p:blipFill>
        <p:spPr>
          <a:xfrm>
            <a:off x="9510851" y="3092924"/>
            <a:ext cx="2442822" cy="1950531"/>
          </a:xfrm>
          <a:prstGeom prst="rect">
            <a:avLst/>
          </a:prstGeom>
          <a:ln w="38100" cap="sq">
            <a:solidFill>
              <a:schemeClr val="bg2">
                <a:lumMod val="90000"/>
              </a:schemeClr>
            </a:solidFill>
            <a:prstDash val="solid"/>
            <a:miter lim="800000"/>
          </a:ln>
          <a:effectLst>
            <a:outerShdw blurRad="50800" dist="38100" dir="2700000" algn="tl" rotWithShape="0">
              <a:srgbClr val="000000">
                <a:alpha val="43000"/>
              </a:srgbClr>
            </a:outerShdw>
          </a:effectLst>
        </p:spPr>
      </p:pic>
      <p:sp>
        <p:nvSpPr>
          <p:cNvPr id="5" name="Date Placeholder 4">
            <a:extLst>
              <a:ext uri="{FF2B5EF4-FFF2-40B4-BE49-F238E27FC236}">
                <a16:creationId xmlns:a16="http://schemas.microsoft.com/office/drawing/2014/main" id="{AC2E2ACF-522C-379E-9E1D-1540964F2EEE}"/>
              </a:ext>
            </a:extLst>
          </p:cNvPr>
          <p:cNvSpPr>
            <a:spLocks noGrp="1"/>
          </p:cNvSpPr>
          <p:nvPr>
            <p:ph type="dt" sz="half" idx="10"/>
          </p:nvPr>
        </p:nvSpPr>
        <p:spPr>
          <a:xfrm>
            <a:off x="8218426" y="6446838"/>
            <a:ext cx="2584850" cy="365125"/>
          </a:xfrm>
        </p:spPr>
        <p:txBody>
          <a:bodyPr anchor="ctr">
            <a:normAutofit/>
          </a:bodyPr>
          <a:lstStyle/>
          <a:p>
            <a:pPr rtl="0">
              <a:spcAft>
                <a:spcPts val="600"/>
              </a:spcAft>
            </a:pPr>
            <a:r>
              <a:rPr lang="en-GB" noProof="0"/>
              <a:t>20XX</a:t>
            </a:r>
          </a:p>
        </p:txBody>
      </p:sp>
      <p:sp>
        <p:nvSpPr>
          <p:cNvPr id="4" name="Footer Placeholder 3">
            <a:extLst>
              <a:ext uri="{FF2B5EF4-FFF2-40B4-BE49-F238E27FC236}">
                <a16:creationId xmlns:a16="http://schemas.microsoft.com/office/drawing/2014/main" id="{262D14F4-AF1A-2DF8-C159-7612673CE238}"/>
              </a:ext>
            </a:extLst>
          </p:cNvPr>
          <p:cNvSpPr>
            <a:spLocks noGrp="1"/>
          </p:cNvSpPr>
          <p:nvPr>
            <p:ph type="ftr" sz="quarter" idx="11"/>
          </p:nvPr>
        </p:nvSpPr>
        <p:spPr>
          <a:xfrm>
            <a:off x="1097279" y="6446838"/>
            <a:ext cx="6818262" cy="365125"/>
          </a:xfrm>
        </p:spPr>
        <p:txBody>
          <a:bodyPr anchor="ctr">
            <a:normAutofit/>
          </a:bodyPr>
          <a:lstStyle/>
          <a:p>
            <a:pPr rtl="0">
              <a:spcAft>
                <a:spcPts val="600"/>
              </a:spcAft>
            </a:pPr>
            <a:r>
              <a:rPr lang="en-GB" noProof="0"/>
              <a:t>Sample Footer Text</a:t>
            </a:r>
          </a:p>
        </p:txBody>
      </p:sp>
      <p:sp>
        <p:nvSpPr>
          <p:cNvPr id="6" name="Slide Number Placeholder 5">
            <a:extLst>
              <a:ext uri="{FF2B5EF4-FFF2-40B4-BE49-F238E27FC236}">
                <a16:creationId xmlns:a16="http://schemas.microsoft.com/office/drawing/2014/main" id="{DCB0AFA5-8B16-77AB-39A4-CF4D54B6DFDC}"/>
              </a:ext>
            </a:extLst>
          </p:cNvPr>
          <p:cNvSpPr>
            <a:spLocks noGrp="1"/>
          </p:cNvSpPr>
          <p:nvPr>
            <p:ph type="sldNum" sz="quarter" idx="12"/>
          </p:nvPr>
        </p:nvSpPr>
        <p:spPr>
          <a:xfrm>
            <a:off x="10993582" y="6446838"/>
            <a:ext cx="780010" cy="365125"/>
          </a:xfrm>
        </p:spPr>
        <p:txBody>
          <a:bodyPr anchor="ctr">
            <a:normAutofit/>
          </a:bodyPr>
          <a:lstStyle/>
          <a:p>
            <a:pPr rtl="0">
              <a:spcAft>
                <a:spcPts val="600"/>
              </a:spcAft>
            </a:pPr>
            <a:fld id="{3A98EE3D-8CD1-4C3F-BD1C-C98C9596463C}" type="slidenum">
              <a:rPr lang="en-GB" noProof="0" smtClean="0"/>
              <a:pPr rtl="0">
                <a:spcAft>
                  <a:spcPts val="600"/>
                </a:spcAft>
              </a:pPr>
              <a:t>6</a:t>
            </a:fld>
            <a:endParaRPr lang="en-GB" noProof="0"/>
          </a:p>
        </p:txBody>
      </p:sp>
      <p:pic>
        <p:nvPicPr>
          <p:cNvPr id="14" name="Picture 13" descr="A person standing in front of a white wall&#10;&#10;Description automatically generated">
            <a:extLst>
              <a:ext uri="{FF2B5EF4-FFF2-40B4-BE49-F238E27FC236}">
                <a16:creationId xmlns:a16="http://schemas.microsoft.com/office/drawing/2014/main" id="{15ADD7BC-37DA-4B14-D83C-1F6B7461F84A}"/>
              </a:ext>
            </a:extLst>
          </p:cNvPr>
          <p:cNvPicPr>
            <a:picLocks noChangeAspect="1"/>
          </p:cNvPicPr>
          <p:nvPr/>
        </p:nvPicPr>
        <p:blipFill rotWithShape="1">
          <a:blip r:embed="rId4"/>
          <a:srcRect r="68929" b="38644"/>
          <a:stretch/>
        </p:blipFill>
        <p:spPr>
          <a:xfrm>
            <a:off x="9510851" y="117411"/>
            <a:ext cx="2429595" cy="1871582"/>
          </a:xfrm>
          <a:prstGeom prst="rect">
            <a:avLst/>
          </a:prstGeom>
          <a:ln w="38100" cap="sq">
            <a:solidFill>
              <a:schemeClr val="bg2">
                <a:lumMod val="90000"/>
              </a:schemeClr>
            </a:solidFill>
            <a:prstDash val="solid"/>
            <a:miter lim="800000"/>
          </a:ln>
          <a:effectLst>
            <a:outerShdw blurRad="50800" dist="38100" dir="2700000" algn="tl" rotWithShape="0">
              <a:srgbClr val="000000">
                <a:alpha val="43000"/>
              </a:srgbClr>
            </a:outerShdw>
          </a:effectLst>
        </p:spPr>
      </p:pic>
      <p:pic>
        <p:nvPicPr>
          <p:cNvPr id="18" name="Picture 17" descr="A group of plastic bags of candy&#10;&#10;Description automatically generated">
            <a:extLst>
              <a:ext uri="{FF2B5EF4-FFF2-40B4-BE49-F238E27FC236}">
                <a16:creationId xmlns:a16="http://schemas.microsoft.com/office/drawing/2014/main" id="{991CE7B3-C925-5036-9127-659B1FF65DFD}"/>
              </a:ext>
            </a:extLst>
          </p:cNvPr>
          <p:cNvPicPr>
            <a:picLocks noChangeAspect="1"/>
          </p:cNvPicPr>
          <p:nvPr/>
        </p:nvPicPr>
        <p:blipFill>
          <a:blip r:embed="rId5"/>
          <a:stretch>
            <a:fillRect/>
          </a:stretch>
        </p:blipFill>
        <p:spPr>
          <a:xfrm rot="10800000" flipV="1">
            <a:off x="9510851" y="2029090"/>
            <a:ext cx="2442822" cy="975098"/>
          </a:xfrm>
          <a:prstGeom prst="rect">
            <a:avLst/>
          </a:prstGeom>
          <a:ln w="38100" cap="sq">
            <a:solidFill>
              <a:schemeClr val="bg2">
                <a:lumMod val="90000"/>
              </a:schemeClr>
            </a:solidFill>
            <a:prstDash val="solid"/>
            <a:miter lim="800000"/>
          </a:ln>
          <a:effectLst>
            <a:outerShdw blurRad="50800" dist="38100" dir="2700000" algn="tl" rotWithShape="0">
              <a:srgbClr val="000000">
                <a:alpha val="43000"/>
              </a:srgbClr>
            </a:outerShdw>
          </a:effectLst>
        </p:spPr>
      </p:pic>
      <p:pic>
        <p:nvPicPr>
          <p:cNvPr id="20" name="Picture 19" descr="A piece of clay with a few pieces of paper&#10;&#10;Description automatically generated with medium confidence">
            <a:extLst>
              <a:ext uri="{FF2B5EF4-FFF2-40B4-BE49-F238E27FC236}">
                <a16:creationId xmlns:a16="http://schemas.microsoft.com/office/drawing/2014/main" id="{20947B2A-1F28-2685-8F6D-4A1B143FAAF9}"/>
              </a:ext>
            </a:extLst>
          </p:cNvPr>
          <p:cNvPicPr>
            <a:picLocks noChangeAspect="1"/>
          </p:cNvPicPr>
          <p:nvPr/>
        </p:nvPicPr>
        <p:blipFill rotWithShape="1">
          <a:blip r:embed="rId6"/>
          <a:srcRect l="8946"/>
          <a:stretch/>
        </p:blipFill>
        <p:spPr>
          <a:xfrm rot="5400000" flipH="1">
            <a:off x="10013112" y="4582566"/>
            <a:ext cx="1450756" cy="2442823"/>
          </a:xfrm>
          <a:prstGeom prst="rect">
            <a:avLst/>
          </a:prstGeom>
          <a:ln w="38100" cap="sq">
            <a:solidFill>
              <a:schemeClr val="bg2">
                <a:lumMod val="90000"/>
              </a:schemeClr>
            </a:solidFill>
            <a:prstDash val="solid"/>
            <a:miter lim="800000"/>
          </a:ln>
          <a:effectLst>
            <a:outerShdw blurRad="50800" dist="38100" dir="2700000" algn="tl" rotWithShape="0">
              <a:srgbClr val="000000">
                <a:alpha val="43000"/>
              </a:srgbClr>
            </a:outerShdw>
          </a:effectLst>
        </p:spPr>
      </p:pic>
      <p:sp>
        <p:nvSpPr>
          <p:cNvPr id="7" name="Content Placeholder 2">
            <a:extLst>
              <a:ext uri="{FF2B5EF4-FFF2-40B4-BE49-F238E27FC236}">
                <a16:creationId xmlns:a16="http://schemas.microsoft.com/office/drawing/2014/main" id="{DE0D4139-2590-6A1F-5075-E784D8490F8E}"/>
              </a:ext>
            </a:extLst>
          </p:cNvPr>
          <p:cNvSpPr txBox="1">
            <a:spLocks/>
          </p:cNvSpPr>
          <p:nvPr/>
        </p:nvSpPr>
        <p:spPr>
          <a:xfrm>
            <a:off x="635865" y="2334340"/>
            <a:ext cx="8722144" cy="1871582"/>
          </a:xfrm>
          <a:prstGeom prst="rect">
            <a:avLst/>
          </a:prstGeom>
          <a:solidFill>
            <a:schemeClr val="bg2">
              <a:lumMod val="90000"/>
            </a:schemeClr>
          </a:solidFill>
          <a:effectLst>
            <a:outerShdw blurRad="50800" dist="38100" dir="5400000" algn="t" rotWithShape="0">
              <a:prstClr val="black">
                <a:alpha val="40000"/>
              </a:prstClr>
            </a:outerShdw>
          </a:effectLst>
        </p:spPr>
        <p:txBody>
          <a:bodyPr vert="horz" lIns="0" tIns="45720" rIns="0" bIns="45720" rtlCol="0">
            <a:normAutofit fontScale="77500" lnSpcReduction="2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lvl="0" indent="-342900">
              <a:lnSpc>
                <a:spcPct val="90000"/>
              </a:lnSpc>
              <a:buFont typeface="Calibri" panose="020F0502020204030204" pitchFamily="34" charset="0"/>
              <a:buChar char=" "/>
              <a:tabLst>
                <a:tab pos="457200" algn="l"/>
              </a:tabLst>
            </a:pPr>
            <a:r>
              <a:rPr lang="en-GB" sz="2600" kern="1200" dirty="0">
                <a:solidFill>
                  <a:srgbClr val="404040"/>
                </a:solidFill>
                <a:effectLst/>
                <a:ea typeface="Times New Roman" panose="02020603050405020304" pitchFamily="18" charset="0"/>
                <a:cs typeface="Times New Roman" panose="02020603050405020304" pitchFamily="18" charset="0"/>
              </a:rPr>
              <a:t>Data collection (Baseline, post intervention, and 8-month post)</a:t>
            </a:r>
          </a:p>
          <a:p>
            <a:pPr marL="342900" lvl="0" indent="-342900">
              <a:lnSpc>
                <a:spcPct val="90000"/>
              </a:lnSpc>
              <a:buFont typeface="Calibri" panose="020F0502020204030204" pitchFamily="34" charset="0"/>
              <a:buChar char=" "/>
              <a:tabLst>
                <a:tab pos="457200" algn="l"/>
              </a:tabLst>
            </a:pPr>
            <a:endParaRPr lang="en-GB" sz="400" dirty="0">
              <a:effectLst/>
              <a:ea typeface="Times New Roman" panose="02020603050405020304" pitchFamily="18" charset="0"/>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en-GB" sz="2600" kern="1200" dirty="0">
                <a:solidFill>
                  <a:srgbClr val="404040"/>
                </a:solidFill>
                <a:effectLst/>
                <a:ea typeface="Times New Roman" panose="02020603050405020304" pitchFamily="18" charset="0"/>
                <a:cs typeface="Times New Roman" panose="02020603050405020304" pitchFamily="18" charset="0"/>
              </a:rPr>
              <a:t>Interview </a:t>
            </a:r>
          </a:p>
          <a:p>
            <a:pPr marL="742950" lvl="1" indent="-285750">
              <a:lnSpc>
                <a:spcPct val="90000"/>
              </a:lnSpc>
              <a:buFont typeface="Arial" panose="020B0604020202020204" pitchFamily="34" charset="0"/>
              <a:buChar char="•"/>
              <a:tabLst>
                <a:tab pos="914400" algn="l"/>
              </a:tabLst>
            </a:pPr>
            <a:r>
              <a:rPr lang="en-GB" sz="2600" kern="1200" dirty="0">
                <a:solidFill>
                  <a:srgbClr val="404040"/>
                </a:solidFill>
                <a:effectLst/>
                <a:ea typeface="Times New Roman" panose="02020603050405020304" pitchFamily="18" charset="0"/>
                <a:cs typeface="Times New Roman" panose="02020603050405020304" pitchFamily="18" charset="0"/>
              </a:rPr>
              <a:t>Positive Psychology Outcome Measure (PPOM &amp; PPOM-C)</a:t>
            </a:r>
            <a:endParaRPr lang="en-GB" sz="2600" dirty="0">
              <a:effectLst/>
              <a:ea typeface="Times New Roman" panose="02020603050405020304" pitchFamily="18" charset="0"/>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en-GB" sz="2600" kern="1200" dirty="0">
                <a:solidFill>
                  <a:srgbClr val="404040"/>
                </a:solidFill>
                <a:effectLst/>
                <a:ea typeface="Times New Roman" panose="02020603050405020304" pitchFamily="18" charset="0"/>
                <a:cs typeface="Times New Roman" panose="02020603050405020304" pitchFamily="18" charset="0"/>
              </a:rPr>
              <a:t>Revised Adult Attachment Scale (AAS) </a:t>
            </a:r>
            <a:endParaRPr lang="en-GB" sz="2600" dirty="0">
              <a:effectLst/>
              <a:ea typeface="Times New Roman" panose="02020603050405020304" pitchFamily="18" charset="0"/>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en-GB" sz="2600" kern="1200" dirty="0">
                <a:solidFill>
                  <a:srgbClr val="404040"/>
                </a:solidFill>
                <a:effectLst/>
                <a:ea typeface="Times New Roman" panose="02020603050405020304" pitchFamily="18" charset="0"/>
                <a:cs typeface="Times New Roman" panose="02020603050405020304" pitchFamily="18" charset="0"/>
              </a:rPr>
              <a:t>Quality of Life measures for </a:t>
            </a:r>
            <a:r>
              <a:rPr lang="en-GB" sz="2600" kern="1200" dirty="0" err="1">
                <a:solidFill>
                  <a:srgbClr val="404040"/>
                </a:solidFill>
                <a:effectLst/>
                <a:ea typeface="Times New Roman" panose="02020603050405020304" pitchFamily="18" charset="0"/>
                <a:cs typeface="Times New Roman" panose="02020603050405020304" pitchFamily="18" charset="0"/>
              </a:rPr>
              <a:t>PwD</a:t>
            </a:r>
            <a:r>
              <a:rPr lang="en-GB" sz="2600" kern="1200" dirty="0">
                <a:solidFill>
                  <a:srgbClr val="404040"/>
                </a:solidFill>
                <a:effectLst/>
                <a:ea typeface="Times New Roman" panose="02020603050405020304" pitchFamily="18" charset="0"/>
                <a:cs typeface="Times New Roman" panose="02020603050405020304" pitchFamily="18" charset="0"/>
              </a:rPr>
              <a:t> and Carer of </a:t>
            </a:r>
            <a:r>
              <a:rPr lang="en-GB" sz="2600" kern="1200" dirty="0" err="1">
                <a:solidFill>
                  <a:srgbClr val="404040"/>
                </a:solidFill>
                <a:effectLst/>
                <a:ea typeface="Times New Roman" panose="02020603050405020304" pitchFamily="18" charset="0"/>
                <a:cs typeface="Times New Roman" panose="02020603050405020304" pitchFamily="18" charset="0"/>
              </a:rPr>
              <a:t>PwD</a:t>
            </a:r>
            <a:r>
              <a:rPr lang="en-GB" sz="2600" kern="1200" dirty="0">
                <a:solidFill>
                  <a:srgbClr val="404040"/>
                </a:solidFill>
                <a:effectLst/>
                <a:ea typeface="Times New Roman" panose="02020603050405020304" pitchFamily="18" charset="0"/>
                <a:cs typeface="Times New Roman" panose="02020603050405020304" pitchFamily="18" charset="0"/>
              </a:rPr>
              <a:t> (DEMQOL &amp; C-DEMQOL)</a:t>
            </a:r>
            <a:endParaRPr lang="en-GB" sz="2600" dirty="0">
              <a:effectLst/>
              <a:ea typeface="Times New Roman" panose="02020603050405020304" pitchFamily="18" charset="0"/>
              <a:cs typeface="Times New Roman" panose="02020603050405020304" pitchFamily="18" charset="0"/>
            </a:endParaRPr>
          </a:p>
          <a:p>
            <a:pPr lvl="1" algn="ctr">
              <a:lnSpc>
                <a:spcPct val="90000"/>
              </a:lnSpc>
              <a:buFont typeface="Arial" panose="020B0604020202020204" pitchFamily="34" charset="0"/>
              <a:buChar char="•"/>
            </a:pPr>
            <a:endParaRPr lang="en-GB" sz="1700" dirty="0"/>
          </a:p>
          <a:p>
            <a:pPr algn="ctr">
              <a:lnSpc>
                <a:spcPct val="90000"/>
              </a:lnSpc>
            </a:pPr>
            <a:endParaRPr lang="en-GB" sz="1700" dirty="0"/>
          </a:p>
        </p:txBody>
      </p:sp>
      <p:sp>
        <p:nvSpPr>
          <p:cNvPr id="8" name="Content Placeholder 2">
            <a:extLst>
              <a:ext uri="{FF2B5EF4-FFF2-40B4-BE49-F238E27FC236}">
                <a16:creationId xmlns:a16="http://schemas.microsoft.com/office/drawing/2014/main" id="{D2DACBBE-6416-D73C-09AA-8198186F6C54}"/>
              </a:ext>
            </a:extLst>
          </p:cNvPr>
          <p:cNvSpPr txBox="1">
            <a:spLocks/>
          </p:cNvSpPr>
          <p:nvPr/>
        </p:nvSpPr>
        <p:spPr>
          <a:xfrm>
            <a:off x="635865" y="4587857"/>
            <a:ext cx="8722144" cy="604368"/>
          </a:xfrm>
          <a:prstGeom prst="rect">
            <a:avLst/>
          </a:prstGeom>
          <a:solidFill>
            <a:schemeClr val="bg2">
              <a:lumMod val="90000"/>
            </a:schemeClr>
          </a:solidFill>
          <a:effectLst>
            <a:outerShdw blurRad="50800" dist="38100" dir="5400000" algn="t" rotWithShape="0">
              <a:prstClr val="black">
                <a:alpha val="40000"/>
              </a:prstClr>
            </a:outerShdw>
          </a:effectLst>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90000"/>
              </a:lnSpc>
              <a:spcBef>
                <a:spcPts val="1200"/>
              </a:spcBef>
              <a:spcAft>
                <a:spcPts val="200"/>
              </a:spcAft>
            </a:pPr>
            <a:r>
              <a:rPr lang="en-GB" kern="12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Development of a Creative Tool Kit alongside our PPI group and tested by the participants</a:t>
            </a:r>
            <a:endParaRPr lang="en-GB" dirty="0"/>
          </a:p>
        </p:txBody>
      </p:sp>
      <p:sp>
        <p:nvSpPr>
          <p:cNvPr id="9" name="Content Placeholder 2">
            <a:extLst>
              <a:ext uri="{FF2B5EF4-FFF2-40B4-BE49-F238E27FC236}">
                <a16:creationId xmlns:a16="http://schemas.microsoft.com/office/drawing/2014/main" id="{3A9F0E94-675F-D8DB-3527-0CD734D5AB31}"/>
              </a:ext>
            </a:extLst>
          </p:cNvPr>
          <p:cNvSpPr txBox="1">
            <a:spLocks/>
          </p:cNvSpPr>
          <p:nvPr/>
        </p:nvSpPr>
        <p:spPr>
          <a:xfrm>
            <a:off x="635865" y="5574160"/>
            <a:ext cx="8722144" cy="604368"/>
          </a:xfrm>
          <a:prstGeom prst="rect">
            <a:avLst/>
          </a:prstGeom>
          <a:solidFill>
            <a:schemeClr val="bg2">
              <a:lumMod val="90000"/>
            </a:schemeClr>
          </a:solidFill>
          <a:effectLst>
            <a:outerShdw blurRad="50800" dist="38100" dir="5400000" algn="t" rotWithShape="0">
              <a:prstClr val="black">
                <a:alpha val="40000"/>
              </a:prstClr>
            </a:outerShdw>
          </a:effectLst>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90000"/>
              </a:lnSpc>
              <a:spcBef>
                <a:spcPts val="1200"/>
              </a:spcBef>
              <a:spcAft>
                <a:spcPts val="200"/>
              </a:spcAft>
            </a:pPr>
            <a:r>
              <a:rPr lang="en-GB" sz="1800" dirty="0">
                <a:solidFill>
                  <a:srgbClr val="404040"/>
                </a:solidFill>
                <a:latin typeface="Calibri" panose="020F0502020204030204" pitchFamily="34" charset="0"/>
                <a:ea typeface="Calibri" panose="020F0502020204030204" pitchFamily="34" charset="0"/>
                <a:cs typeface="Times New Roman" panose="02020603050405020304" pitchFamily="18" charset="0"/>
              </a:rPr>
              <a:t>F</a:t>
            </a:r>
            <a:r>
              <a:rPr lang="en-GB" sz="1800" kern="12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requent meetings with our PPI group. </a:t>
            </a:r>
            <a:r>
              <a:rPr lang="en-GB" sz="1800" dirty="0">
                <a:solidFill>
                  <a:srgbClr val="404040"/>
                </a:solidFill>
                <a:latin typeface="Calibri" panose="020F0502020204030204" pitchFamily="34" charset="0"/>
                <a:ea typeface="Calibri" panose="020F0502020204030204" pitchFamily="34" charset="0"/>
                <a:cs typeface="Times New Roman" panose="02020603050405020304" pitchFamily="18" charset="0"/>
              </a:rPr>
              <a:t>PPI inc. two people with younger onset dementia, </a:t>
            </a:r>
            <a:r>
              <a:rPr lang="en-GB" sz="1800" kern="12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a person with carer experience, a representative from Dementia UK &amp; Sue Jennings (NDP)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6926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29B69BDD-56F6-401C-BD03-14C6858109E3}"/>
              </a:ext>
            </a:extLst>
          </p:cNvPr>
          <p:cNvSpPr>
            <a:spLocks noGrp="1"/>
          </p:cNvSpPr>
          <p:nvPr>
            <p:ph type="ftr" sz="quarter" idx="11"/>
          </p:nvPr>
        </p:nvSpPr>
        <p:spPr/>
        <p:txBody>
          <a:bodyPr rtlCol="0"/>
          <a:lstStyle/>
          <a:p>
            <a:pPr rtl="0"/>
            <a:r>
              <a:rPr lang="en-GB" dirty="0"/>
              <a:t>Sample Footer Text</a:t>
            </a:r>
          </a:p>
        </p:txBody>
      </p:sp>
      <p:sp>
        <p:nvSpPr>
          <p:cNvPr id="7" name="Date Placeholder 6">
            <a:extLst>
              <a:ext uri="{FF2B5EF4-FFF2-40B4-BE49-F238E27FC236}">
                <a16:creationId xmlns:a16="http://schemas.microsoft.com/office/drawing/2014/main" id="{A9519990-A996-48EC-8D68-FC0C32AF6178}"/>
              </a:ext>
            </a:extLst>
          </p:cNvPr>
          <p:cNvSpPr>
            <a:spLocks noGrp="1"/>
          </p:cNvSpPr>
          <p:nvPr>
            <p:ph type="dt" sz="half" idx="10"/>
          </p:nvPr>
        </p:nvSpPr>
        <p:spPr/>
        <p:txBody>
          <a:bodyPr rtlCol="0"/>
          <a:lstStyle/>
          <a:p>
            <a:pPr rtl="0"/>
            <a:r>
              <a:rPr lang="en-GB" dirty="0"/>
              <a:t>20XX</a:t>
            </a:r>
          </a:p>
        </p:txBody>
      </p:sp>
      <p:sp>
        <p:nvSpPr>
          <p:cNvPr id="9" name="Slide Number Placeholder 8">
            <a:extLst>
              <a:ext uri="{FF2B5EF4-FFF2-40B4-BE49-F238E27FC236}">
                <a16:creationId xmlns:a16="http://schemas.microsoft.com/office/drawing/2014/main" id="{19006701-2C20-483A-974E-2CA25DD23066}"/>
              </a:ext>
            </a:extLst>
          </p:cNvPr>
          <p:cNvSpPr>
            <a:spLocks noGrp="1"/>
          </p:cNvSpPr>
          <p:nvPr>
            <p:ph type="sldNum" sz="quarter" idx="12"/>
          </p:nvPr>
        </p:nvSpPr>
        <p:spPr/>
        <p:txBody>
          <a:bodyPr rtlCol="0"/>
          <a:lstStyle/>
          <a:p>
            <a:pPr rtl="0"/>
            <a:fld id="{3A98EE3D-8CD1-4C3F-BD1C-C98C9596463C}" type="slidenum">
              <a:rPr lang="en-GB" smtClean="0"/>
              <a:pPr rtl="0"/>
              <a:t>7</a:t>
            </a:fld>
            <a:endParaRPr lang="en-GB" dirty="0"/>
          </a:p>
        </p:txBody>
      </p:sp>
      <p:sp>
        <p:nvSpPr>
          <p:cNvPr id="4" name="Title 3">
            <a:extLst>
              <a:ext uri="{FF2B5EF4-FFF2-40B4-BE49-F238E27FC236}">
                <a16:creationId xmlns:a16="http://schemas.microsoft.com/office/drawing/2014/main" id="{C57D7C5E-89EB-A8F6-60BF-5D28BB636C7F}"/>
              </a:ext>
            </a:extLst>
          </p:cNvPr>
          <p:cNvSpPr>
            <a:spLocks noGrp="1"/>
          </p:cNvSpPr>
          <p:nvPr>
            <p:ph type="title"/>
          </p:nvPr>
        </p:nvSpPr>
        <p:spPr>
          <a:xfrm>
            <a:off x="418409" y="351452"/>
            <a:ext cx="10058400" cy="701040"/>
          </a:xfrm>
        </p:spPr>
        <p:txBody>
          <a:bodyPr>
            <a:noAutofit/>
          </a:bodyPr>
          <a:lstStyle/>
          <a:p>
            <a:r>
              <a:rPr lang="en-GB" dirty="0"/>
              <a:t>What is Neuro Dramatic Play</a:t>
            </a:r>
          </a:p>
        </p:txBody>
      </p:sp>
      <p:pic>
        <p:nvPicPr>
          <p:cNvPr id="2" name="Picture 1">
            <a:extLst>
              <a:ext uri="{FF2B5EF4-FFF2-40B4-BE49-F238E27FC236}">
                <a16:creationId xmlns:a16="http://schemas.microsoft.com/office/drawing/2014/main" id="{0A95EB58-967C-DAF4-FD5C-ED1F09CFF7E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500"/>
                    </a14:imgEffect>
                  </a14:imgLayer>
                </a14:imgProps>
              </a:ext>
            </a:extLst>
          </a:blip>
          <a:stretch>
            <a:fillRect/>
          </a:stretch>
        </p:blipFill>
        <p:spPr>
          <a:xfrm>
            <a:off x="716822" y="1795346"/>
            <a:ext cx="3558964" cy="4306283"/>
          </a:xfrm>
          <a:prstGeom prst="rect">
            <a:avLst/>
          </a:prstGeom>
        </p:spPr>
      </p:pic>
      <p:pic>
        <p:nvPicPr>
          <p:cNvPr id="3" name="Picture 2">
            <a:extLst>
              <a:ext uri="{FF2B5EF4-FFF2-40B4-BE49-F238E27FC236}">
                <a16:creationId xmlns:a16="http://schemas.microsoft.com/office/drawing/2014/main" id="{884A51A0-EF47-16AA-B4D9-BC1124BEF1C3}"/>
              </a:ext>
            </a:extLst>
          </p:cNvPr>
          <p:cNvPicPr>
            <a:picLocks noChangeAspect="1"/>
          </p:cNvPicPr>
          <p:nvPr/>
        </p:nvPicPr>
        <p:blipFill>
          <a:blip r:embed="rId5"/>
          <a:stretch>
            <a:fillRect/>
          </a:stretch>
        </p:blipFill>
        <p:spPr>
          <a:xfrm rot="21431116">
            <a:off x="4771921" y="904208"/>
            <a:ext cx="6572943" cy="5468839"/>
          </a:xfrm>
          <a:prstGeom prst="rect">
            <a:avLst/>
          </a:prstGeom>
        </p:spPr>
      </p:pic>
    </p:spTree>
    <p:extLst>
      <p:ext uri="{BB962C8B-B14F-4D97-AF65-F5344CB8AC3E}">
        <p14:creationId xmlns:p14="http://schemas.microsoft.com/office/powerpoint/2010/main" val="2979685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969DD-4614-492B-4AB5-2D199CBD3FE9}"/>
              </a:ext>
            </a:extLst>
          </p:cNvPr>
          <p:cNvSpPr>
            <a:spLocks noGrp="1"/>
          </p:cNvSpPr>
          <p:nvPr>
            <p:ph type="title"/>
          </p:nvPr>
        </p:nvSpPr>
        <p:spPr>
          <a:xfrm>
            <a:off x="781117" y="0"/>
            <a:ext cx="3517567" cy="2093975"/>
          </a:xfrm>
        </p:spPr>
        <p:txBody>
          <a:bodyPr vert="horz" lIns="91440" tIns="45720" rIns="91440" bIns="45720" rtlCol="0" anchor="b">
            <a:normAutofit/>
          </a:bodyPr>
          <a:lstStyle/>
          <a:p>
            <a:r>
              <a:rPr lang="en-US" sz="2800" dirty="0">
                <a:solidFill>
                  <a:schemeClr val="tx1"/>
                </a:solidFill>
              </a:rPr>
              <a:t>Our adaptation of EMP for people with younger onset dementia</a:t>
            </a:r>
            <a:r>
              <a:rPr lang="en-US" sz="2800" dirty="0"/>
              <a:t>? </a:t>
            </a:r>
            <a:endParaRPr lang="en-GB" sz="2800" dirty="0"/>
          </a:p>
        </p:txBody>
      </p:sp>
      <p:pic>
        <p:nvPicPr>
          <p:cNvPr id="7" name="Picture 6">
            <a:extLst>
              <a:ext uri="{FF2B5EF4-FFF2-40B4-BE49-F238E27FC236}">
                <a16:creationId xmlns:a16="http://schemas.microsoft.com/office/drawing/2014/main" id="{669E0B37-6C5D-C548-16CD-EE4E18C443E1}"/>
              </a:ext>
            </a:extLst>
          </p:cNvPr>
          <p:cNvPicPr>
            <a:picLocks noChangeAspect="1"/>
          </p:cNvPicPr>
          <p:nvPr/>
        </p:nvPicPr>
        <p:blipFill>
          <a:blip r:embed="rId3">
            <a:duotone>
              <a:prstClr val="black"/>
              <a:schemeClr val="accent2">
                <a:tint val="45000"/>
                <a:satMod val="400000"/>
              </a:schemeClr>
            </a:duotone>
          </a:blip>
          <a:stretch>
            <a:fillRect/>
          </a:stretch>
        </p:blipFill>
        <p:spPr>
          <a:xfrm>
            <a:off x="4040084" y="263504"/>
            <a:ext cx="6620313" cy="5982434"/>
          </a:xfrm>
          <a:prstGeom prst="rect">
            <a:avLst/>
          </a:prstGeom>
          <a:noFill/>
        </p:spPr>
      </p:pic>
      <p:sp>
        <p:nvSpPr>
          <p:cNvPr id="9" name="TextBox 8">
            <a:extLst>
              <a:ext uri="{FF2B5EF4-FFF2-40B4-BE49-F238E27FC236}">
                <a16:creationId xmlns:a16="http://schemas.microsoft.com/office/drawing/2014/main" id="{D4467ED0-1077-949A-7F57-91CB80849A4C}"/>
              </a:ext>
            </a:extLst>
          </p:cNvPr>
          <p:cNvSpPr txBox="1"/>
          <p:nvPr/>
        </p:nvSpPr>
        <p:spPr>
          <a:xfrm>
            <a:off x="1095749" y="3327975"/>
            <a:ext cx="3517567" cy="2504276"/>
          </a:xfrm>
          <a:prstGeom prst="rect">
            <a:avLst/>
          </a:prstGeom>
        </p:spPr>
        <p:txBody>
          <a:bodyPr vert="horz" lIns="91440" tIns="45720" rIns="91440" bIns="45720" rtlCol="0">
            <a:normAutofit/>
          </a:bodyPr>
          <a:lstStyle/>
          <a:p>
            <a:pPr algn="ctr">
              <a:spcBef>
                <a:spcPts val="1200"/>
              </a:spcBef>
              <a:spcAft>
                <a:spcPts val="200"/>
              </a:spcAft>
              <a:buClr>
                <a:schemeClr val="accent1"/>
              </a:buClr>
              <a:buSzPct val="100000"/>
            </a:pPr>
            <a:r>
              <a:rPr lang="en-US" kern="1200" dirty="0">
                <a:latin typeface="+mn-lt"/>
                <a:ea typeface="+mn-ea"/>
                <a:cs typeface="+mn-cs"/>
              </a:rPr>
              <a:t>Dementia &amp; Dramatherapy Research</a:t>
            </a:r>
            <a:br>
              <a:rPr lang="en-US" kern="1200" dirty="0">
                <a:latin typeface="+mn-lt"/>
                <a:ea typeface="+mn-ea"/>
                <a:cs typeface="+mn-cs"/>
              </a:rPr>
            </a:br>
            <a:br>
              <a:rPr lang="en-US" kern="1200" dirty="0">
                <a:latin typeface="+mn-lt"/>
                <a:ea typeface="+mn-ea"/>
                <a:cs typeface="+mn-cs"/>
              </a:rPr>
            </a:br>
            <a:r>
              <a:rPr lang="en-US" kern="1200" dirty="0" err="1">
                <a:latin typeface="+mn-lt"/>
                <a:ea typeface="+mn-ea"/>
                <a:cs typeface="+mn-cs"/>
              </a:rPr>
              <a:t>Jaaniste</a:t>
            </a:r>
            <a:r>
              <a:rPr lang="en-US" kern="1200" dirty="0">
                <a:latin typeface="+mn-lt"/>
                <a:ea typeface="+mn-ea"/>
                <a:cs typeface="+mn-cs"/>
              </a:rPr>
              <a:t> 2016</a:t>
            </a:r>
          </a:p>
          <a:p>
            <a:pPr algn="ctr">
              <a:spcBef>
                <a:spcPts val="1200"/>
              </a:spcBef>
              <a:spcAft>
                <a:spcPts val="200"/>
              </a:spcAft>
              <a:buClr>
                <a:schemeClr val="accent1"/>
              </a:buClr>
              <a:buSzPct val="100000"/>
            </a:pPr>
            <a:r>
              <a:rPr lang="en-US" dirty="0" err="1"/>
              <a:t>Janniste</a:t>
            </a:r>
            <a:r>
              <a:rPr lang="en-US" dirty="0"/>
              <a:t> reversed the EPR to RPE </a:t>
            </a:r>
            <a:endParaRPr lang="en-US" kern="1200" dirty="0">
              <a:latin typeface="+mn-lt"/>
              <a:ea typeface="+mn-ea"/>
              <a:cs typeface="+mn-cs"/>
            </a:endParaRPr>
          </a:p>
        </p:txBody>
      </p:sp>
      <p:sp>
        <p:nvSpPr>
          <p:cNvPr id="6" name="Slide Number Placeholder 5">
            <a:extLst>
              <a:ext uri="{FF2B5EF4-FFF2-40B4-BE49-F238E27FC236}">
                <a16:creationId xmlns:a16="http://schemas.microsoft.com/office/drawing/2014/main" id="{276B65DC-3872-4BD5-921E-1DF94B2EF7EF}"/>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GB" smtClean="0"/>
              <a:pPr>
                <a:spcAft>
                  <a:spcPts val="600"/>
                </a:spcAft>
              </a:pPr>
              <a:t>8</a:t>
            </a:fld>
            <a:endParaRPr lang="en-GB"/>
          </a:p>
        </p:txBody>
      </p:sp>
      <p:pic>
        <p:nvPicPr>
          <p:cNvPr id="10" name="Picture 9">
            <a:extLst>
              <a:ext uri="{FF2B5EF4-FFF2-40B4-BE49-F238E27FC236}">
                <a16:creationId xmlns:a16="http://schemas.microsoft.com/office/drawing/2014/main" id="{0DCBC8B9-CCC5-75C8-8AE5-7FDA4AEF29C2}"/>
              </a:ext>
            </a:extLst>
          </p:cNvPr>
          <p:cNvPicPr>
            <a:picLocks noChangeAspect="1"/>
          </p:cNvPicPr>
          <p:nvPr/>
        </p:nvPicPr>
        <p:blipFill>
          <a:blip r:embed="rId4">
            <a:duotone>
              <a:schemeClr val="accent2">
                <a:shade val="45000"/>
                <a:satMod val="135000"/>
              </a:schemeClr>
              <a:prstClr val="white"/>
            </a:duotone>
            <a:alphaModFix amt="44000"/>
            <a:extLst>
              <a:ext uri="{BEBA8EAE-BF5A-486C-A8C5-ECC9F3942E4B}">
                <a14:imgProps xmlns:a14="http://schemas.microsoft.com/office/drawing/2010/main">
                  <a14:imgLayer r:embed="rId5">
                    <a14:imgEffect>
                      <a14:colorTemperature colorTemp="4355"/>
                    </a14:imgEffect>
                  </a14:imgLayer>
                </a14:imgProps>
              </a:ext>
            </a:extLst>
          </a:blip>
          <a:stretch>
            <a:fillRect/>
          </a:stretch>
        </p:blipFill>
        <p:spPr>
          <a:xfrm>
            <a:off x="8265760" y="2651871"/>
            <a:ext cx="4221207" cy="4206129"/>
          </a:xfrm>
          <a:prstGeom prst="rect">
            <a:avLst/>
          </a:prstGeom>
        </p:spPr>
      </p:pic>
    </p:spTree>
    <p:extLst>
      <p:ext uri="{BB962C8B-B14F-4D97-AF65-F5344CB8AC3E}">
        <p14:creationId xmlns:p14="http://schemas.microsoft.com/office/powerpoint/2010/main" val="685669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D006BD3-B86E-A13A-7072-D01BF86DF0BC}"/>
              </a:ext>
            </a:extLst>
          </p:cNvPr>
          <p:cNvSpPr>
            <a:spLocks noGrp="1"/>
          </p:cNvSpPr>
          <p:nvPr>
            <p:ph type="ftr" sz="quarter" idx="11"/>
          </p:nvPr>
        </p:nvSpPr>
        <p:spPr/>
        <p:txBody>
          <a:bodyPr/>
          <a:lstStyle/>
          <a:p>
            <a:pPr rtl="0"/>
            <a:r>
              <a:rPr lang="en-GB" noProof="0"/>
              <a:t>Sample Footer Text</a:t>
            </a:r>
          </a:p>
        </p:txBody>
      </p:sp>
      <p:sp>
        <p:nvSpPr>
          <p:cNvPr id="5" name="Date Placeholder 4">
            <a:extLst>
              <a:ext uri="{FF2B5EF4-FFF2-40B4-BE49-F238E27FC236}">
                <a16:creationId xmlns:a16="http://schemas.microsoft.com/office/drawing/2014/main" id="{9D4448F3-2744-E2D2-EBAC-3327F79BB302}"/>
              </a:ext>
            </a:extLst>
          </p:cNvPr>
          <p:cNvSpPr>
            <a:spLocks noGrp="1"/>
          </p:cNvSpPr>
          <p:nvPr>
            <p:ph type="dt" sz="half" idx="10"/>
          </p:nvPr>
        </p:nvSpPr>
        <p:spPr/>
        <p:txBody>
          <a:bodyPr/>
          <a:lstStyle/>
          <a:p>
            <a:pPr rtl="0"/>
            <a:r>
              <a:rPr lang="en-GB" noProof="0"/>
              <a:t>20XX</a:t>
            </a:r>
          </a:p>
        </p:txBody>
      </p:sp>
      <p:sp>
        <p:nvSpPr>
          <p:cNvPr id="6" name="Slide Number Placeholder 5">
            <a:extLst>
              <a:ext uri="{FF2B5EF4-FFF2-40B4-BE49-F238E27FC236}">
                <a16:creationId xmlns:a16="http://schemas.microsoft.com/office/drawing/2014/main" id="{F3370091-CC73-2DD0-88E1-21B528BC18D4}"/>
              </a:ext>
            </a:extLst>
          </p:cNvPr>
          <p:cNvSpPr>
            <a:spLocks noGrp="1"/>
          </p:cNvSpPr>
          <p:nvPr>
            <p:ph type="sldNum" sz="quarter" idx="12"/>
          </p:nvPr>
        </p:nvSpPr>
        <p:spPr/>
        <p:txBody>
          <a:bodyPr/>
          <a:lstStyle/>
          <a:p>
            <a:pPr rtl="0"/>
            <a:fld id="{3A98EE3D-8CD1-4C3F-BD1C-C98C9596463C}" type="slidenum">
              <a:rPr lang="en-GB" noProof="0" smtClean="0"/>
              <a:t>9</a:t>
            </a:fld>
            <a:endParaRPr lang="en-GB" noProof="0"/>
          </a:p>
        </p:txBody>
      </p:sp>
      <p:pic>
        <p:nvPicPr>
          <p:cNvPr id="15" name="Picture 14" descr="A white background with black dots&#10;&#10;Description automatically generated">
            <a:extLst>
              <a:ext uri="{FF2B5EF4-FFF2-40B4-BE49-F238E27FC236}">
                <a16:creationId xmlns:a16="http://schemas.microsoft.com/office/drawing/2014/main" id="{7A2E6A4F-5CF6-EF7D-480F-FF13A133A255}"/>
              </a:ext>
            </a:extLst>
          </p:cNvPr>
          <p:cNvPicPr>
            <a:picLocks noChangeAspect="1"/>
          </p:cNvPicPr>
          <p:nvPr/>
        </p:nvPicPr>
        <p:blipFill rotWithShape="1">
          <a:blip r:embed="rId3">
            <a:alphaModFix amt="17000"/>
          </a:blip>
          <a:srcRect l="1938" t="1" r="79258" b="39765"/>
          <a:stretch/>
        </p:blipFill>
        <p:spPr>
          <a:xfrm>
            <a:off x="-510557" y="-189117"/>
            <a:ext cx="13513123" cy="16886611"/>
          </a:xfrm>
          <a:prstGeom prst="rect">
            <a:avLst/>
          </a:prstGeom>
        </p:spPr>
      </p:pic>
      <p:sp>
        <p:nvSpPr>
          <p:cNvPr id="2" name="TextBox 1">
            <a:extLst>
              <a:ext uri="{FF2B5EF4-FFF2-40B4-BE49-F238E27FC236}">
                <a16:creationId xmlns:a16="http://schemas.microsoft.com/office/drawing/2014/main" id="{0287F134-3AE3-E58E-D60D-DF50E98567E8}"/>
              </a:ext>
            </a:extLst>
          </p:cNvPr>
          <p:cNvSpPr txBox="1"/>
          <p:nvPr/>
        </p:nvSpPr>
        <p:spPr>
          <a:xfrm>
            <a:off x="1788167" y="1752002"/>
            <a:ext cx="9224386" cy="3353995"/>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342900" lvl="0" indent="-342900">
              <a:lnSpc>
                <a:spcPct val="107000"/>
              </a:lnSpc>
              <a:spcAft>
                <a:spcPts val="800"/>
              </a:spcAft>
              <a:buFont typeface="Arial" panose="020B0604020202020204" pitchFamily="34" charset="0"/>
              <a:buChar char="•"/>
              <a:tabLst>
                <a:tab pos="457200" algn="l"/>
              </a:tabLst>
            </a:pPr>
            <a:r>
              <a:rPr lang="en-GB" sz="2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Providing activity that is aimed at a younger age group</a:t>
            </a:r>
          </a:p>
          <a:p>
            <a:pPr marL="342900" lvl="0" indent="-342900">
              <a:lnSpc>
                <a:spcPct val="107000"/>
              </a:lnSpc>
              <a:spcAft>
                <a:spcPts val="800"/>
              </a:spcAft>
              <a:buFont typeface="Arial" panose="020B0604020202020204" pitchFamily="34" charset="0"/>
              <a:buChar char="•"/>
              <a:tabLst>
                <a:tab pos="457200" algn="l"/>
              </a:tabLst>
            </a:pPr>
            <a:r>
              <a:rPr lang="en-GB" sz="2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Supporting people living with dementia who are still living in their community</a:t>
            </a:r>
          </a:p>
          <a:p>
            <a:pPr marL="342900" lvl="0" indent="-342900">
              <a:lnSpc>
                <a:spcPct val="107000"/>
              </a:lnSpc>
              <a:spcAft>
                <a:spcPts val="800"/>
              </a:spcAft>
              <a:buFont typeface="Arial" panose="020B0604020202020204" pitchFamily="34" charset="0"/>
              <a:buChar char="•"/>
              <a:tabLst>
                <a:tab pos="457200" algn="l"/>
              </a:tabLst>
            </a:pPr>
            <a:r>
              <a:rPr lang="en-GB" sz="2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Supporting social engagement</a:t>
            </a:r>
          </a:p>
          <a:p>
            <a:pPr marL="342900" lvl="0" indent="-342900">
              <a:lnSpc>
                <a:spcPct val="107000"/>
              </a:lnSpc>
              <a:spcAft>
                <a:spcPts val="800"/>
              </a:spcAft>
              <a:buFont typeface="Arial" panose="020B0604020202020204" pitchFamily="34" charset="0"/>
              <a:buChar char="•"/>
              <a:tabLst>
                <a:tab pos="457200" algn="l"/>
              </a:tabLst>
            </a:pPr>
            <a:r>
              <a:rPr lang="en-GB" sz="2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Supporting self-esteem and reconnecting with creativity</a:t>
            </a:r>
          </a:p>
          <a:p>
            <a:pPr marL="342900" lvl="0" indent="-342900">
              <a:lnSpc>
                <a:spcPct val="107000"/>
              </a:lnSpc>
              <a:spcAft>
                <a:spcPts val="800"/>
              </a:spcAft>
              <a:buFont typeface="Arial" panose="020B0604020202020204" pitchFamily="34" charset="0"/>
              <a:buChar char="•"/>
              <a:tabLst>
                <a:tab pos="457200" algn="l"/>
              </a:tabLst>
            </a:pPr>
            <a:r>
              <a:rPr lang="en-GB" sz="2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Raising awareness of the specific needs of this group</a:t>
            </a:r>
          </a:p>
          <a:p>
            <a:pPr marL="342900" lvl="0" indent="-342900">
              <a:lnSpc>
                <a:spcPct val="107000"/>
              </a:lnSpc>
              <a:spcAft>
                <a:spcPts val="800"/>
              </a:spcAft>
              <a:buFont typeface="Arial" panose="020B0604020202020204" pitchFamily="34" charset="0"/>
              <a:buChar char="•"/>
              <a:tabLst>
                <a:tab pos="457200" algn="l"/>
              </a:tabLst>
            </a:pPr>
            <a:r>
              <a:rPr lang="en-GB" sz="2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Providing learning for working with this younger age group</a:t>
            </a:r>
          </a:p>
        </p:txBody>
      </p:sp>
      <p:sp>
        <p:nvSpPr>
          <p:cNvPr id="3" name="TextBox 2">
            <a:extLst>
              <a:ext uri="{FF2B5EF4-FFF2-40B4-BE49-F238E27FC236}">
                <a16:creationId xmlns:a16="http://schemas.microsoft.com/office/drawing/2014/main" id="{CD9FECC7-C0AD-AEE4-B7CF-A6FF6A22357F}"/>
              </a:ext>
            </a:extLst>
          </p:cNvPr>
          <p:cNvSpPr txBox="1"/>
          <p:nvPr/>
        </p:nvSpPr>
        <p:spPr>
          <a:xfrm>
            <a:off x="1788167" y="681472"/>
            <a:ext cx="9574070" cy="800219"/>
          </a:xfrm>
          <a:prstGeom prst="rect">
            <a:avLst/>
          </a:prstGeom>
          <a:noFill/>
        </p:spPr>
        <p:txBody>
          <a:bodyPr wrap="square" rtlCol="0">
            <a:spAutoFit/>
          </a:bodyPr>
          <a:lstStyle/>
          <a:p>
            <a:r>
              <a:rPr lang="en-GB" sz="2800" b="0" i="0" dirty="0">
                <a:solidFill>
                  <a:srgbClr val="242424"/>
                </a:solidFill>
                <a:effectLst/>
                <a:latin typeface="arial, sans-serif"/>
              </a:rPr>
              <a:t>How does this work address social change?</a:t>
            </a:r>
            <a:endParaRPr lang="en-GB" sz="2800" b="0" i="0" dirty="0">
              <a:solidFill>
                <a:srgbClr val="242424"/>
              </a:solidFill>
              <a:effectLst/>
              <a:latin typeface="Segoe UI" panose="020B0502040204020203" pitchFamily="34" charset="0"/>
            </a:endParaRPr>
          </a:p>
          <a:p>
            <a:endParaRPr lang="en-GB" dirty="0"/>
          </a:p>
        </p:txBody>
      </p:sp>
    </p:spTree>
    <p:extLst>
      <p:ext uri="{BB962C8B-B14F-4D97-AF65-F5344CB8AC3E}">
        <p14:creationId xmlns:p14="http://schemas.microsoft.com/office/powerpoint/2010/main" val="2643433239"/>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52848824_TF22581678_Win32" id="{08358F14-060A-461C-80DE-1C87BD2E32CF}" vid="{8902EC5B-2701-4F66-A3FA-65678753DD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a70c37a-bea9-44d5-8ead-a8ce2af51c48" xsi:nil="true"/>
    <lcf76f155ced4ddcb4097134ff3c332f xmlns="ead9b2b0-76e1-44bb-9f44-f70bd5014de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931A0D1E113240A053ECF1D78302F7" ma:contentTypeVersion="14" ma:contentTypeDescription="Create a new document." ma:contentTypeScope="" ma:versionID="3dadb8dc49ac94170cec26e77f1aae32">
  <xsd:schema xmlns:xsd="http://www.w3.org/2001/XMLSchema" xmlns:xs="http://www.w3.org/2001/XMLSchema" xmlns:p="http://schemas.microsoft.com/office/2006/metadata/properties" xmlns:ns2="ead9b2b0-76e1-44bb-9f44-f70bd5014dee" xmlns:ns3="ea70c37a-bea9-44d5-8ead-a8ce2af51c48" targetNamespace="http://schemas.microsoft.com/office/2006/metadata/properties" ma:root="true" ma:fieldsID="0c21b128bfdf9251eca1f358ff80e430" ns2:_="" ns3:_="">
    <xsd:import namespace="ead9b2b0-76e1-44bb-9f44-f70bd5014dee"/>
    <xsd:import namespace="ea70c37a-bea9-44d5-8ead-a8ce2af51c4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d9b2b0-76e1-44bb-9f44-f70bd5014d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3b0dfc6-b841-4563-a5f3-1d450d7fb3c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70c37a-bea9-44d5-8ead-a8ce2af51c4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36273e0-e7a6-4ef6-8407-c49d12d69a14}" ma:internalName="TaxCatchAll" ma:showField="CatchAllData" ma:web="ea70c37a-bea9-44d5-8ead-a8ce2af51c4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4B1648-C213-44D3-9464-4287A4D41EE0}">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018ADCA5-B0AA-46E5-8C0B-44B404D45CF2}"/>
</file>

<file path=customXml/itemProps3.xml><?xml version="1.0" encoding="utf-8"?>
<ds:datastoreItem xmlns:ds="http://schemas.openxmlformats.org/officeDocument/2006/customXml" ds:itemID="{296B531D-03AC-47F6-A16F-C6773C191BBB}">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{D34A2425-8BEA-466C-BD5B-1C8C84FF4873}tf22581678_win32</Template>
  <TotalTime>1074</TotalTime>
  <Words>1180</Words>
  <Application>Microsoft Office PowerPoint</Application>
  <PresentationFormat>Widescreen</PresentationFormat>
  <Paragraphs>142</Paragraphs>
  <Slides>13</Slides>
  <Notes>12</Notes>
  <HiddenSlides>4</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Amasis MT Pro Black</vt:lpstr>
      <vt:lpstr>Arial</vt:lpstr>
      <vt:lpstr>arial, sans-serif</vt:lpstr>
      <vt:lpstr>Avenir Next LT Pro Demi</vt:lpstr>
      <vt:lpstr>Berlin Sans FB Demi</vt:lpstr>
      <vt:lpstr>Calibri</vt:lpstr>
      <vt:lpstr>Calibri Light</vt:lpstr>
      <vt:lpstr>Segoe UI</vt:lpstr>
      <vt:lpstr>Times New Roman</vt:lpstr>
      <vt:lpstr>RetrospectVTI</vt:lpstr>
      <vt:lpstr>PowerPoint Presentation</vt:lpstr>
      <vt:lpstr>Agenda</vt:lpstr>
      <vt:lpstr>Introduction</vt:lpstr>
      <vt:lpstr>The problem </vt:lpstr>
      <vt:lpstr>Importance of the project</vt:lpstr>
      <vt:lpstr>What we have done so far</vt:lpstr>
      <vt:lpstr>What is Neuro Dramatic Play</vt:lpstr>
      <vt:lpstr>Our adaptation of EMP for people with younger onset dementia? </vt:lpstr>
      <vt:lpstr>PowerPoint Presentation</vt:lpstr>
      <vt:lpstr>Timeline</vt:lpstr>
      <vt:lpstr>Emerging Findings  </vt:lpstr>
      <vt:lpstr>Thank you</vt:lpstr>
      <vt:lpstr>PowerPoint Presentation</vt:lpstr>
    </vt:vector>
  </TitlesOfParts>
  <Company>University of Derby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Dementia Research Group</dc:title>
  <dc:creator>Gemma Collard-Stokes</dc:creator>
  <cp:lastModifiedBy>Gemma Collard-Stokes</cp:lastModifiedBy>
  <cp:revision>96</cp:revision>
  <dcterms:created xsi:type="dcterms:W3CDTF">2023-11-03T12:25:20Z</dcterms:created>
  <dcterms:modified xsi:type="dcterms:W3CDTF">2024-03-17T14:59:29Z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0x01010028931A0D1E113240A053ECF1D78302F7</vt:lpwstr>
  </property>
</Properties>
</file>