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1"/>
  </p:notesMasterIdLst>
  <p:sldIdLst>
    <p:sldId id="257" r:id="rId6"/>
    <p:sldId id="258" r:id="rId7"/>
    <p:sldId id="259" r:id="rId8"/>
    <p:sldId id="262" r:id="rId9"/>
    <p:sldId id="261" r:id="rId10"/>
    <p:sldId id="263" r:id="rId11"/>
    <p:sldId id="268" r:id="rId12"/>
    <p:sldId id="265" r:id="rId13"/>
    <p:sldId id="269" r:id="rId14"/>
    <p:sldId id="279" r:id="rId15"/>
    <p:sldId id="286" r:id="rId16"/>
    <p:sldId id="287" r:id="rId17"/>
    <p:sldId id="288" r:id="rId18"/>
    <p:sldId id="270" r:id="rId19"/>
    <p:sldId id="278" r:id="rId20"/>
    <p:sldId id="296" r:id="rId21"/>
    <p:sldId id="289" r:id="rId22"/>
    <p:sldId id="290" r:id="rId23"/>
    <p:sldId id="291" r:id="rId24"/>
    <p:sldId id="292" r:id="rId25"/>
    <p:sldId id="293" r:id="rId26"/>
    <p:sldId id="294" r:id="rId27"/>
    <p:sldId id="272" r:id="rId28"/>
    <p:sldId id="295" r:id="rId29"/>
    <p:sldId id="26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7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Ward" userId="S::alison.ward_northampton.ac.uk#ext#@unimailderbyac.onmicrosoft.com::31483710-1308-4c4b-b2d2-805733a219a3" providerId="AD" clId="Web-{799A6624-3328-6F2B-3369-86B55A877316}"/>
    <pc:docChg chg="modSld">
      <pc:chgData name="Alison Ward" userId="S::alison.ward_northampton.ac.uk#ext#@unimailderbyac.onmicrosoft.com::31483710-1308-4c4b-b2d2-805733a219a3" providerId="AD" clId="Web-{799A6624-3328-6F2B-3369-86B55A877316}" dt="2024-09-16T09:56:25.680" v="8" actId="20577"/>
      <pc:docMkLst>
        <pc:docMk/>
      </pc:docMkLst>
      <pc:sldChg chg="modSp">
        <pc:chgData name="Alison Ward" userId="S::alison.ward_northampton.ac.uk#ext#@unimailderbyac.onmicrosoft.com::31483710-1308-4c4b-b2d2-805733a219a3" providerId="AD" clId="Web-{799A6624-3328-6F2B-3369-86B55A877316}" dt="2024-09-16T09:29:06.695" v="4" actId="20577"/>
        <pc:sldMkLst>
          <pc:docMk/>
          <pc:sldMk cId="1958842054" sldId="257"/>
        </pc:sldMkLst>
        <pc:spChg chg="mod">
          <ac:chgData name="Alison Ward" userId="S::alison.ward_northampton.ac.uk#ext#@unimailderbyac.onmicrosoft.com::31483710-1308-4c4b-b2d2-805733a219a3" providerId="AD" clId="Web-{799A6624-3328-6F2B-3369-86B55A877316}" dt="2024-09-16T09:29:06.695" v="4" actId="20577"/>
          <ac:spMkLst>
            <pc:docMk/>
            <pc:sldMk cId="1958842054" sldId="257"/>
            <ac:spMk id="8" creationId="{AC1B5952-5ACD-DFF5-344C-333252F82B9B}"/>
          </ac:spMkLst>
        </pc:spChg>
      </pc:sldChg>
      <pc:sldChg chg="modSp">
        <pc:chgData name="Alison Ward" userId="S::alison.ward_northampton.ac.uk#ext#@unimailderbyac.onmicrosoft.com::31483710-1308-4c4b-b2d2-805733a219a3" providerId="AD" clId="Web-{799A6624-3328-6F2B-3369-86B55A877316}" dt="2024-09-16T09:56:25.680" v="8" actId="20577"/>
        <pc:sldMkLst>
          <pc:docMk/>
          <pc:sldMk cId="3555087870" sldId="265"/>
        </pc:sldMkLst>
        <pc:spChg chg="mod">
          <ac:chgData name="Alison Ward" userId="S::alison.ward_northampton.ac.uk#ext#@unimailderbyac.onmicrosoft.com::31483710-1308-4c4b-b2d2-805733a219a3" providerId="AD" clId="Web-{799A6624-3328-6F2B-3369-86B55A877316}" dt="2024-09-16T09:56:25.680" v="8" actId="20577"/>
          <ac:spMkLst>
            <pc:docMk/>
            <pc:sldMk cId="3555087870" sldId="265"/>
            <ac:spMk id="6" creationId="{8C1E4503-E8AE-6DE6-4E92-553A3E38FD92}"/>
          </ac:spMkLst>
        </pc:spChg>
      </pc:sldChg>
      <pc:sldChg chg="modSp">
        <pc:chgData name="Alison Ward" userId="S::alison.ward_northampton.ac.uk#ext#@unimailderbyac.onmicrosoft.com::31483710-1308-4c4b-b2d2-805733a219a3" providerId="AD" clId="Web-{799A6624-3328-6F2B-3369-86B55A877316}" dt="2024-09-16T09:56:00.648" v="7" actId="20577"/>
        <pc:sldMkLst>
          <pc:docMk/>
          <pc:sldMk cId="3690962302" sldId="268"/>
        </pc:sldMkLst>
        <pc:graphicFrameChg chg="modGraphic">
          <ac:chgData name="Alison Ward" userId="S::alison.ward_northampton.ac.uk#ext#@unimailderbyac.onmicrosoft.com::31483710-1308-4c4b-b2d2-805733a219a3" providerId="AD" clId="Web-{799A6624-3328-6F2B-3369-86B55A877316}" dt="2024-09-16T09:56:00.648" v="7" actId="20577"/>
          <ac:graphicFrameMkLst>
            <pc:docMk/>
            <pc:sldMk cId="3690962302" sldId="268"/>
            <ac:graphicFrameMk id="5" creationId="{4F03C8F5-A18E-0B1D-0B4F-DCC7DFC2C840}"/>
          </ac:graphicFrameMkLst>
        </pc:graphicFrameChg>
      </pc:sldChg>
    </pc:docChg>
  </pc:docChgLst>
  <pc:docChgLst>
    <pc:chgData name="Clive Holmwood" userId="833676cf-d2c2-4378-aa5a-0d36af2cbda1" providerId="ADAL" clId="{16F7039A-9B35-4ED5-BA3C-87BE5ACCDD13}"/>
    <pc:docChg chg="undo custSel addSld delSld modSld sldOrd">
      <pc:chgData name="Clive Holmwood" userId="833676cf-d2c2-4378-aa5a-0d36af2cbda1" providerId="ADAL" clId="{16F7039A-9B35-4ED5-BA3C-87BE5ACCDD13}" dt="2024-09-13T10:15:58.808" v="3258" actId="20577"/>
      <pc:docMkLst>
        <pc:docMk/>
      </pc:docMkLst>
      <pc:sldChg chg="addSp delSp modSp new del mod">
        <pc:chgData name="Clive Holmwood" userId="833676cf-d2c2-4378-aa5a-0d36af2cbda1" providerId="ADAL" clId="{16F7039A-9B35-4ED5-BA3C-87BE5ACCDD13}" dt="2024-09-13T08:30:17.551" v="12" actId="47"/>
        <pc:sldMkLst>
          <pc:docMk/>
          <pc:sldMk cId="3138134087" sldId="256"/>
        </pc:sldMkLst>
        <pc:spChg chg="del mod">
          <ac:chgData name="Clive Holmwood" userId="833676cf-d2c2-4378-aa5a-0d36af2cbda1" providerId="ADAL" clId="{16F7039A-9B35-4ED5-BA3C-87BE5ACCDD13}" dt="2024-09-13T08:28:13.860" v="9" actId="478"/>
          <ac:spMkLst>
            <pc:docMk/>
            <pc:sldMk cId="3138134087" sldId="256"/>
            <ac:spMk id="3" creationId="{1F7D4172-F600-8C31-2D56-6CD0966066C2}"/>
          </ac:spMkLst>
        </pc:spChg>
        <pc:spChg chg="add mod">
          <ac:chgData name="Clive Holmwood" userId="833676cf-d2c2-4378-aa5a-0d36af2cbda1" providerId="ADAL" clId="{16F7039A-9B35-4ED5-BA3C-87BE5ACCDD13}" dt="2024-09-13T08:28:18.980" v="11"/>
          <ac:spMkLst>
            <pc:docMk/>
            <pc:sldMk cId="3138134087" sldId="256"/>
            <ac:spMk id="5" creationId="{61A07CC3-A164-10C4-D927-BB8D2C0206A6}"/>
          </ac:spMkLst>
        </pc:spChg>
      </pc:sldChg>
      <pc:sldChg chg="addSp delSp modSp mod">
        <pc:chgData name="Clive Holmwood" userId="833676cf-d2c2-4378-aa5a-0d36af2cbda1" providerId="ADAL" clId="{16F7039A-9B35-4ED5-BA3C-87BE5ACCDD13}" dt="2024-09-13T08:45:39.028" v="88" actId="207"/>
        <pc:sldMkLst>
          <pc:docMk/>
          <pc:sldMk cId="1958842054" sldId="257"/>
        </pc:sldMkLst>
        <pc:spChg chg="del mod">
          <ac:chgData name="Clive Holmwood" userId="833676cf-d2c2-4378-aa5a-0d36af2cbda1" providerId="ADAL" clId="{16F7039A-9B35-4ED5-BA3C-87BE5ACCDD13}" dt="2024-09-13T08:30:49.126" v="15" actId="478"/>
          <ac:spMkLst>
            <pc:docMk/>
            <pc:sldMk cId="1958842054" sldId="257"/>
            <ac:spMk id="2" creationId="{7C386E95-ED75-6BC2-099C-B9AEB10583F9}"/>
          </ac:spMkLst>
        </pc:spChg>
        <pc:spChg chg="mod">
          <ac:chgData name="Clive Holmwood" userId="833676cf-d2c2-4378-aa5a-0d36af2cbda1" providerId="ADAL" clId="{16F7039A-9B35-4ED5-BA3C-87BE5ACCDD13}" dt="2024-09-13T08:45:39.028" v="88" actId="207"/>
          <ac:spMkLst>
            <pc:docMk/>
            <pc:sldMk cId="1958842054" sldId="257"/>
            <ac:spMk id="3" creationId="{5FD5611C-38C2-933A-6D3D-78A5DAD7B8EC}"/>
          </ac:spMkLst>
        </pc:spChg>
        <pc:spChg chg="add del mod">
          <ac:chgData name="Clive Holmwood" userId="833676cf-d2c2-4378-aa5a-0d36af2cbda1" providerId="ADAL" clId="{16F7039A-9B35-4ED5-BA3C-87BE5ACCDD13}" dt="2024-09-13T08:30:52.922" v="17" actId="478"/>
          <ac:spMkLst>
            <pc:docMk/>
            <pc:sldMk cId="1958842054" sldId="257"/>
            <ac:spMk id="6" creationId="{3E20875D-EB97-64B6-C9D9-30ADD3C026B8}"/>
          </ac:spMkLst>
        </pc:spChg>
        <pc:spChg chg="add mod">
          <ac:chgData name="Clive Holmwood" userId="833676cf-d2c2-4378-aa5a-0d36af2cbda1" providerId="ADAL" clId="{16F7039A-9B35-4ED5-BA3C-87BE5ACCDD13}" dt="2024-09-13T08:44:57.005" v="85" actId="20577"/>
          <ac:spMkLst>
            <pc:docMk/>
            <pc:sldMk cId="1958842054" sldId="257"/>
            <ac:spMk id="8" creationId="{AC1B5952-5ACD-DFF5-344C-333252F82B9B}"/>
          </ac:spMkLst>
        </pc:spChg>
        <pc:picChg chg="del mod">
          <ac:chgData name="Clive Holmwood" userId="833676cf-d2c2-4378-aa5a-0d36af2cbda1" providerId="ADAL" clId="{16F7039A-9B35-4ED5-BA3C-87BE5ACCDD13}" dt="2024-09-13T08:31:01.211" v="20" actId="478"/>
          <ac:picMkLst>
            <pc:docMk/>
            <pc:sldMk cId="1958842054" sldId="257"/>
            <ac:picMk id="7" creationId="{0DAF749B-2853-9B9A-4F10-E4CE1422307D}"/>
          </ac:picMkLst>
        </pc:picChg>
        <pc:picChg chg="add mod">
          <ac:chgData name="Clive Holmwood" userId="833676cf-d2c2-4378-aa5a-0d36af2cbda1" providerId="ADAL" clId="{16F7039A-9B35-4ED5-BA3C-87BE5ACCDD13}" dt="2024-09-13T08:31:08.567" v="22" actId="1076"/>
          <ac:picMkLst>
            <pc:docMk/>
            <pc:sldMk cId="1958842054" sldId="257"/>
            <ac:picMk id="1026" creationId="{2A6BC2B5-F980-AB7D-D864-C0BA8C10EE74}"/>
          </ac:picMkLst>
        </pc:picChg>
      </pc:sldChg>
      <pc:sldChg chg="addSp modSp new mod">
        <pc:chgData name="Clive Holmwood" userId="833676cf-d2c2-4378-aa5a-0d36af2cbda1" providerId="ADAL" clId="{16F7039A-9B35-4ED5-BA3C-87BE5ACCDD13}" dt="2024-09-13T08:50:07.683" v="489" actId="255"/>
        <pc:sldMkLst>
          <pc:docMk/>
          <pc:sldMk cId="242186155" sldId="258"/>
        </pc:sldMkLst>
        <pc:spChg chg="mod">
          <ac:chgData name="Clive Holmwood" userId="833676cf-d2c2-4378-aa5a-0d36af2cbda1" providerId="ADAL" clId="{16F7039A-9B35-4ED5-BA3C-87BE5ACCDD13}" dt="2024-09-13T08:46:06.522" v="112" actId="20577"/>
          <ac:spMkLst>
            <pc:docMk/>
            <pc:sldMk cId="242186155" sldId="258"/>
            <ac:spMk id="2" creationId="{4A2E8D2A-3796-6F8F-ECDF-248C61DFDEEF}"/>
          </ac:spMkLst>
        </pc:spChg>
        <pc:spChg chg="mod">
          <ac:chgData name="Clive Holmwood" userId="833676cf-d2c2-4378-aa5a-0d36af2cbda1" providerId="ADAL" clId="{16F7039A-9B35-4ED5-BA3C-87BE5ACCDD13}" dt="2024-09-13T08:50:07.683" v="489" actId="255"/>
          <ac:spMkLst>
            <pc:docMk/>
            <pc:sldMk cId="242186155" sldId="258"/>
            <ac:spMk id="3" creationId="{040B1E31-67D4-394F-05AA-9EC1BA23F979}"/>
          </ac:spMkLst>
        </pc:spChg>
        <pc:picChg chg="add mod">
          <ac:chgData name="Clive Holmwood" userId="833676cf-d2c2-4378-aa5a-0d36af2cbda1" providerId="ADAL" clId="{16F7039A-9B35-4ED5-BA3C-87BE5ACCDD13}" dt="2024-09-13T08:49:38.382" v="487" actId="1076"/>
          <ac:picMkLst>
            <pc:docMk/>
            <pc:sldMk cId="242186155" sldId="258"/>
            <ac:picMk id="4" creationId="{45E01568-8F43-8419-4239-4565ED536F48}"/>
          </ac:picMkLst>
        </pc:picChg>
      </pc:sldChg>
      <pc:sldChg chg="addSp delSp modSp new mod setBg">
        <pc:chgData name="Clive Holmwood" userId="833676cf-d2c2-4378-aa5a-0d36af2cbda1" providerId="ADAL" clId="{16F7039A-9B35-4ED5-BA3C-87BE5ACCDD13}" dt="2024-09-13T08:53:16.063" v="889" actId="26606"/>
        <pc:sldMkLst>
          <pc:docMk/>
          <pc:sldMk cId="855859901" sldId="259"/>
        </pc:sldMkLst>
        <pc:spChg chg="mod">
          <ac:chgData name="Clive Holmwood" userId="833676cf-d2c2-4378-aa5a-0d36af2cbda1" providerId="ADAL" clId="{16F7039A-9B35-4ED5-BA3C-87BE5ACCDD13}" dt="2024-09-13T08:53:16.063" v="889" actId="26606"/>
          <ac:spMkLst>
            <pc:docMk/>
            <pc:sldMk cId="855859901" sldId="259"/>
            <ac:spMk id="2" creationId="{BBE5B776-405C-AD90-CAA7-D56932D1CD66}"/>
          </ac:spMkLst>
        </pc:spChg>
        <pc:spChg chg="add del mod">
          <ac:chgData name="Clive Holmwood" userId="833676cf-d2c2-4378-aa5a-0d36af2cbda1" providerId="ADAL" clId="{16F7039A-9B35-4ED5-BA3C-87BE5ACCDD13}" dt="2024-09-13T08:53:16.063" v="889" actId="26606"/>
          <ac:spMkLst>
            <pc:docMk/>
            <pc:sldMk cId="855859901" sldId="259"/>
            <ac:spMk id="3" creationId="{A7AC3951-0419-E336-8B5C-9EAA937CA33A}"/>
          </ac:spMkLst>
        </pc:spChg>
        <pc:spChg chg="add">
          <ac:chgData name="Clive Holmwood" userId="833676cf-d2c2-4378-aa5a-0d36af2cbda1" providerId="ADAL" clId="{16F7039A-9B35-4ED5-BA3C-87BE5ACCDD13}" dt="2024-09-13T08:53:16.063" v="889" actId="26606"/>
          <ac:spMkLst>
            <pc:docMk/>
            <pc:sldMk cId="855859901" sldId="259"/>
            <ac:spMk id="8" creationId="{907EF6B7-1338-4443-8C46-6A318D952DFD}"/>
          </ac:spMkLst>
        </pc:spChg>
        <pc:spChg chg="add del">
          <ac:chgData name="Clive Holmwood" userId="833676cf-d2c2-4378-aa5a-0d36af2cbda1" providerId="ADAL" clId="{16F7039A-9B35-4ED5-BA3C-87BE5ACCDD13}" dt="2024-09-13T08:53:05.903" v="886" actId="26606"/>
          <ac:spMkLst>
            <pc:docMk/>
            <pc:sldMk cId="855859901" sldId="259"/>
            <ac:spMk id="9" creationId="{CB49665F-0298-4449-8D2D-209989CB9EE3}"/>
          </ac:spMkLst>
        </pc:spChg>
        <pc:spChg chg="add">
          <ac:chgData name="Clive Holmwood" userId="833676cf-d2c2-4378-aa5a-0d36af2cbda1" providerId="ADAL" clId="{16F7039A-9B35-4ED5-BA3C-87BE5ACCDD13}" dt="2024-09-13T08:53:16.063" v="889" actId="26606"/>
          <ac:spMkLst>
            <pc:docMk/>
            <pc:sldMk cId="855859901" sldId="259"/>
            <ac:spMk id="10" creationId="{DAAE4CDD-124C-4DCF-9584-B6033B545DD5}"/>
          </ac:spMkLst>
        </pc:spChg>
        <pc:spChg chg="add del">
          <ac:chgData name="Clive Holmwood" userId="833676cf-d2c2-4378-aa5a-0d36af2cbda1" providerId="ADAL" clId="{16F7039A-9B35-4ED5-BA3C-87BE5ACCDD13}" dt="2024-09-13T08:53:05.903" v="886" actId="26606"/>
          <ac:spMkLst>
            <pc:docMk/>
            <pc:sldMk cId="855859901" sldId="259"/>
            <ac:spMk id="11" creationId="{A71EEC14-174A-46FA-B046-474750457130}"/>
          </ac:spMkLst>
        </pc:spChg>
        <pc:spChg chg="add">
          <ac:chgData name="Clive Holmwood" userId="833676cf-d2c2-4378-aa5a-0d36af2cbda1" providerId="ADAL" clId="{16F7039A-9B35-4ED5-BA3C-87BE5ACCDD13}" dt="2024-09-13T08:53:16.063" v="889" actId="26606"/>
          <ac:spMkLst>
            <pc:docMk/>
            <pc:sldMk cId="855859901" sldId="259"/>
            <ac:spMk id="12" creationId="{081E4A58-353D-44AE-B2FC-2A74E2E400F7}"/>
          </ac:spMkLst>
        </pc:spChg>
        <pc:spChg chg="add del">
          <ac:chgData name="Clive Holmwood" userId="833676cf-d2c2-4378-aa5a-0d36af2cbda1" providerId="ADAL" clId="{16F7039A-9B35-4ED5-BA3C-87BE5ACCDD13}" dt="2024-09-13T08:53:16.063" v="888" actId="26606"/>
          <ac:spMkLst>
            <pc:docMk/>
            <pc:sldMk cId="855859901" sldId="259"/>
            <ac:spMk id="26" creationId="{2E442304-DDBD-4F7B-8017-36BCC863FB40}"/>
          </ac:spMkLst>
        </pc:spChg>
        <pc:spChg chg="add del">
          <ac:chgData name="Clive Holmwood" userId="833676cf-d2c2-4378-aa5a-0d36af2cbda1" providerId="ADAL" clId="{16F7039A-9B35-4ED5-BA3C-87BE5ACCDD13}" dt="2024-09-13T08:53:16.063" v="888" actId="26606"/>
          <ac:spMkLst>
            <pc:docMk/>
            <pc:sldMk cId="855859901" sldId="259"/>
            <ac:spMk id="27" creationId="{5E107275-3853-46FD-A241-DE4355A42675}"/>
          </ac:spMkLst>
        </pc:spChg>
        <pc:spChg chg="add">
          <ac:chgData name="Clive Holmwood" userId="833676cf-d2c2-4378-aa5a-0d36af2cbda1" providerId="ADAL" clId="{16F7039A-9B35-4ED5-BA3C-87BE5ACCDD13}" dt="2024-09-13T08:53:16.063" v="889" actId="26606"/>
          <ac:spMkLst>
            <pc:docMk/>
            <pc:sldMk cId="855859901" sldId="259"/>
            <ac:spMk id="30" creationId="{A7AC3951-0419-E336-8B5C-9EAA937CA33A}"/>
          </ac:spMkLst>
        </pc:spChg>
        <pc:grpChg chg="add del">
          <ac:chgData name="Clive Holmwood" userId="833676cf-d2c2-4378-aa5a-0d36af2cbda1" providerId="ADAL" clId="{16F7039A-9B35-4ED5-BA3C-87BE5ACCDD13}" dt="2024-09-13T08:53:05.903" v="886" actId="26606"/>
          <ac:grpSpMkLst>
            <pc:docMk/>
            <pc:sldMk cId="855859901" sldId="259"/>
            <ac:grpSpMk id="13" creationId="{EEB6CB95-E653-4C6C-AE51-62FD848E8D5B}"/>
          </ac:grpSpMkLst>
        </pc:grpChg>
        <pc:grpChg chg="add del">
          <ac:chgData name="Clive Holmwood" userId="833676cf-d2c2-4378-aa5a-0d36af2cbda1" providerId="ADAL" clId="{16F7039A-9B35-4ED5-BA3C-87BE5ACCDD13}" dt="2024-09-13T08:53:05.903" v="886" actId="26606"/>
          <ac:grpSpMkLst>
            <pc:docMk/>
            <pc:sldMk cId="855859901" sldId="259"/>
            <ac:grpSpMk id="17" creationId="{43F5E015-E085-4624-B431-B42414448684}"/>
          </ac:grpSpMkLst>
        </pc:grpChg>
        <pc:graphicFrameChg chg="add del">
          <ac:chgData name="Clive Holmwood" userId="833676cf-d2c2-4378-aa5a-0d36af2cbda1" providerId="ADAL" clId="{16F7039A-9B35-4ED5-BA3C-87BE5ACCDD13}" dt="2024-09-13T08:53:05.903" v="886" actId="26606"/>
          <ac:graphicFrameMkLst>
            <pc:docMk/>
            <pc:sldMk cId="855859901" sldId="259"/>
            <ac:graphicFrameMk id="5" creationId="{BC2A020D-B342-AAE0-2397-9C4AEB0D0765}"/>
          </ac:graphicFrameMkLst>
        </pc:graphicFrameChg>
        <pc:graphicFrameChg chg="add del">
          <ac:chgData name="Clive Holmwood" userId="833676cf-d2c2-4378-aa5a-0d36af2cbda1" providerId="ADAL" clId="{16F7039A-9B35-4ED5-BA3C-87BE5ACCDD13}" dt="2024-09-13T08:53:16.063" v="888" actId="26606"/>
          <ac:graphicFrameMkLst>
            <pc:docMk/>
            <pc:sldMk cId="855859901" sldId="259"/>
            <ac:graphicFrameMk id="28" creationId="{57946387-A461-8D82-52E5-FF32F7D6A7D2}"/>
          </ac:graphicFrameMkLst>
        </pc:graphicFrameChg>
      </pc:sldChg>
      <pc:sldChg chg="addSp delSp modSp new del mod setBg">
        <pc:chgData name="Clive Holmwood" userId="833676cf-d2c2-4378-aa5a-0d36af2cbda1" providerId="ADAL" clId="{16F7039A-9B35-4ED5-BA3C-87BE5ACCDD13}" dt="2024-09-13T08:58:22.654" v="998" actId="47"/>
        <pc:sldMkLst>
          <pc:docMk/>
          <pc:sldMk cId="3834715479" sldId="260"/>
        </pc:sldMkLst>
        <pc:spChg chg="mod">
          <ac:chgData name="Clive Holmwood" userId="833676cf-d2c2-4378-aa5a-0d36af2cbda1" providerId="ADAL" clId="{16F7039A-9B35-4ED5-BA3C-87BE5ACCDD13}" dt="2024-09-13T08:55:17.951" v="970" actId="26606"/>
          <ac:spMkLst>
            <pc:docMk/>
            <pc:sldMk cId="3834715479" sldId="260"/>
            <ac:spMk id="2" creationId="{2304777C-1C2C-4561-0113-0C06FD717398}"/>
          </ac:spMkLst>
        </pc:spChg>
        <pc:spChg chg="del">
          <ac:chgData name="Clive Holmwood" userId="833676cf-d2c2-4378-aa5a-0d36af2cbda1" providerId="ADAL" clId="{16F7039A-9B35-4ED5-BA3C-87BE5ACCDD13}" dt="2024-09-13T08:55:05.636" v="966"/>
          <ac:spMkLst>
            <pc:docMk/>
            <pc:sldMk cId="3834715479" sldId="260"/>
            <ac:spMk id="3" creationId="{296CA9D2-E171-4662-0EBE-E83E43800149}"/>
          </ac:spMkLst>
        </pc:spChg>
        <pc:spChg chg="add del">
          <ac:chgData name="Clive Holmwood" userId="833676cf-d2c2-4378-aa5a-0d36af2cbda1" providerId="ADAL" clId="{16F7039A-9B35-4ED5-BA3C-87BE5ACCDD13}" dt="2024-09-13T08:55:17.951" v="969" actId="26606"/>
          <ac:spMkLst>
            <pc:docMk/>
            <pc:sldMk cId="3834715479" sldId="260"/>
            <ac:spMk id="9" creationId="{A8384FB5-9ADC-4DDC-881B-597D56F5B15D}"/>
          </ac:spMkLst>
        </pc:spChg>
        <pc:spChg chg="add del">
          <ac:chgData name="Clive Holmwood" userId="833676cf-d2c2-4378-aa5a-0d36af2cbda1" providerId="ADAL" clId="{16F7039A-9B35-4ED5-BA3C-87BE5ACCDD13}" dt="2024-09-13T08:55:17.951" v="969" actId="26606"/>
          <ac:spMkLst>
            <pc:docMk/>
            <pc:sldMk cId="3834715479" sldId="260"/>
            <ac:spMk id="11" creationId="{91E5A9A7-95C6-4F4F-B00E-C82E07FE62EF}"/>
          </ac:spMkLst>
        </pc:spChg>
        <pc:spChg chg="add del">
          <ac:chgData name="Clive Holmwood" userId="833676cf-d2c2-4378-aa5a-0d36af2cbda1" providerId="ADAL" clId="{16F7039A-9B35-4ED5-BA3C-87BE5ACCDD13}" dt="2024-09-13T08:55:17.951" v="969" actId="26606"/>
          <ac:spMkLst>
            <pc:docMk/>
            <pc:sldMk cId="3834715479" sldId="260"/>
            <ac:spMk id="13" creationId="{D07DD2DE-F619-49DD-B5E7-03A290FF4ED1}"/>
          </ac:spMkLst>
        </pc:spChg>
        <pc:spChg chg="add del">
          <ac:chgData name="Clive Holmwood" userId="833676cf-d2c2-4378-aa5a-0d36af2cbda1" providerId="ADAL" clId="{16F7039A-9B35-4ED5-BA3C-87BE5ACCDD13}" dt="2024-09-13T08:55:17.951" v="969" actId="26606"/>
          <ac:spMkLst>
            <pc:docMk/>
            <pc:sldMk cId="3834715479" sldId="260"/>
            <ac:spMk id="15" creationId="{85149191-5F60-4A28-AAFF-039F96B0F3EC}"/>
          </ac:spMkLst>
        </pc:spChg>
        <pc:spChg chg="add del">
          <ac:chgData name="Clive Holmwood" userId="833676cf-d2c2-4378-aa5a-0d36af2cbda1" providerId="ADAL" clId="{16F7039A-9B35-4ED5-BA3C-87BE5ACCDD13}" dt="2024-09-13T08:55:17.951" v="969" actId="26606"/>
          <ac:spMkLst>
            <pc:docMk/>
            <pc:sldMk cId="3834715479" sldId="260"/>
            <ac:spMk id="17" creationId="{F8260ED5-17F7-4158-B241-D51DD4CF1B7E}"/>
          </ac:spMkLst>
        </pc:spChg>
        <pc:spChg chg="add">
          <ac:chgData name="Clive Holmwood" userId="833676cf-d2c2-4378-aa5a-0d36af2cbda1" providerId="ADAL" clId="{16F7039A-9B35-4ED5-BA3C-87BE5ACCDD13}" dt="2024-09-13T08:55:17.951" v="970" actId="26606"/>
          <ac:spMkLst>
            <pc:docMk/>
            <pc:sldMk cId="3834715479" sldId="260"/>
            <ac:spMk id="19" creationId="{D4771268-CB57-404A-9271-370EB28F6090}"/>
          </ac:spMkLst>
        </pc:spChg>
        <pc:picChg chg="add mod">
          <ac:chgData name="Clive Holmwood" userId="833676cf-d2c2-4378-aa5a-0d36af2cbda1" providerId="ADAL" clId="{16F7039A-9B35-4ED5-BA3C-87BE5ACCDD13}" dt="2024-09-13T08:56:24.631" v="971" actId="27614"/>
          <ac:picMkLst>
            <pc:docMk/>
            <pc:sldMk cId="3834715479" sldId="260"/>
            <ac:picMk id="4" creationId="{A947690E-39B2-2BBE-84C5-835F9030C961}"/>
          </ac:picMkLst>
        </pc:picChg>
      </pc:sldChg>
      <pc:sldChg chg="addSp delSp modSp new mod ord">
        <pc:chgData name="Clive Holmwood" userId="833676cf-d2c2-4378-aa5a-0d36af2cbda1" providerId="ADAL" clId="{16F7039A-9B35-4ED5-BA3C-87BE5ACCDD13}" dt="2024-09-13T09:00:17.615" v="1048" actId="1076"/>
        <pc:sldMkLst>
          <pc:docMk/>
          <pc:sldMk cId="3249717543" sldId="261"/>
        </pc:sldMkLst>
        <pc:spChg chg="mod">
          <ac:chgData name="Clive Holmwood" userId="833676cf-d2c2-4378-aa5a-0d36af2cbda1" providerId="ADAL" clId="{16F7039A-9B35-4ED5-BA3C-87BE5ACCDD13}" dt="2024-09-13T08:59:26.270" v="1041" actId="1076"/>
          <ac:spMkLst>
            <pc:docMk/>
            <pc:sldMk cId="3249717543" sldId="261"/>
            <ac:spMk id="2" creationId="{4A4AA764-F340-0600-9521-D8B0DECFA3C6}"/>
          </ac:spMkLst>
        </pc:spChg>
        <pc:spChg chg="del">
          <ac:chgData name="Clive Holmwood" userId="833676cf-d2c2-4378-aa5a-0d36af2cbda1" providerId="ADAL" clId="{16F7039A-9B35-4ED5-BA3C-87BE5ACCDD13}" dt="2024-09-13T08:56:30.888" v="973"/>
          <ac:spMkLst>
            <pc:docMk/>
            <pc:sldMk cId="3249717543" sldId="261"/>
            <ac:spMk id="3" creationId="{B7A360AE-06CA-4413-635E-31DF629E3584}"/>
          </ac:spMkLst>
        </pc:spChg>
        <pc:picChg chg="add mod">
          <ac:chgData name="Clive Holmwood" userId="833676cf-d2c2-4378-aa5a-0d36af2cbda1" providerId="ADAL" clId="{16F7039A-9B35-4ED5-BA3C-87BE5ACCDD13}" dt="2024-09-13T09:00:17.615" v="1048" actId="1076"/>
          <ac:picMkLst>
            <pc:docMk/>
            <pc:sldMk cId="3249717543" sldId="261"/>
            <ac:picMk id="4" creationId="{E8B52779-4CBE-03BC-4452-7C3644557C81}"/>
          </ac:picMkLst>
        </pc:picChg>
        <pc:picChg chg="add mod">
          <ac:chgData name="Clive Holmwood" userId="833676cf-d2c2-4378-aa5a-0d36af2cbda1" providerId="ADAL" clId="{16F7039A-9B35-4ED5-BA3C-87BE5ACCDD13}" dt="2024-09-13T09:00:13.812" v="1047" actId="1076"/>
          <ac:picMkLst>
            <pc:docMk/>
            <pc:sldMk cId="3249717543" sldId="261"/>
            <ac:picMk id="5" creationId="{B1397EC7-0E8F-0A8E-60B0-ACB730C9D6D1}"/>
          </ac:picMkLst>
        </pc:picChg>
      </pc:sldChg>
      <pc:sldChg chg="addSp delSp modSp new mod ord setBg">
        <pc:chgData name="Clive Holmwood" userId="833676cf-d2c2-4378-aa5a-0d36af2cbda1" providerId="ADAL" clId="{16F7039A-9B35-4ED5-BA3C-87BE5ACCDD13}" dt="2024-09-13T08:59:17.588" v="1040"/>
        <pc:sldMkLst>
          <pc:docMk/>
          <pc:sldMk cId="754612629" sldId="262"/>
        </pc:sldMkLst>
        <pc:spChg chg="del">
          <ac:chgData name="Clive Holmwood" userId="833676cf-d2c2-4378-aa5a-0d36af2cbda1" providerId="ADAL" clId="{16F7039A-9B35-4ED5-BA3C-87BE5ACCDD13}" dt="2024-09-13T08:58:16.062" v="997" actId="26606"/>
          <ac:spMkLst>
            <pc:docMk/>
            <pc:sldMk cId="754612629" sldId="262"/>
            <ac:spMk id="2" creationId="{190CF0AE-313A-FF1D-396E-B1E1C8434DB4}"/>
          </ac:spMkLst>
        </pc:spChg>
        <pc:spChg chg="del">
          <ac:chgData name="Clive Holmwood" userId="833676cf-d2c2-4378-aa5a-0d36af2cbda1" providerId="ADAL" clId="{16F7039A-9B35-4ED5-BA3C-87BE5ACCDD13}" dt="2024-09-13T08:58:10.184" v="996"/>
          <ac:spMkLst>
            <pc:docMk/>
            <pc:sldMk cId="754612629" sldId="262"/>
            <ac:spMk id="3" creationId="{A20ADC96-44BF-3605-5C39-2F5F9B53223D}"/>
          </ac:spMkLst>
        </pc:spChg>
        <pc:spChg chg="add">
          <ac:chgData name="Clive Holmwood" userId="833676cf-d2c2-4378-aa5a-0d36af2cbda1" providerId="ADAL" clId="{16F7039A-9B35-4ED5-BA3C-87BE5ACCDD13}" dt="2024-09-13T08:58:16.062" v="997" actId="26606"/>
          <ac:spMkLst>
            <pc:docMk/>
            <pc:sldMk cId="754612629" sldId="262"/>
            <ac:spMk id="9" creationId="{42A4FC2C-047E-45A5-965D-8E1E3BF09BC6}"/>
          </ac:spMkLst>
        </pc:spChg>
        <pc:picChg chg="add mod">
          <ac:chgData name="Clive Holmwood" userId="833676cf-d2c2-4378-aa5a-0d36af2cbda1" providerId="ADAL" clId="{16F7039A-9B35-4ED5-BA3C-87BE5ACCDD13}" dt="2024-09-13T08:58:16.062" v="997" actId="26606"/>
          <ac:picMkLst>
            <pc:docMk/>
            <pc:sldMk cId="754612629" sldId="262"/>
            <ac:picMk id="4" creationId="{75EBE055-8166-7655-4973-68AFAFB9DF8D}"/>
          </ac:picMkLst>
        </pc:picChg>
      </pc:sldChg>
      <pc:sldChg chg="addSp delSp modSp new mod setBg">
        <pc:chgData name="Clive Holmwood" userId="833676cf-d2c2-4378-aa5a-0d36af2cbda1" providerId="ADAL" clId="{16F7039A-9B35-4ED5-BA3C-87BE5ACCDD13}" dt="2024-09-13T09:09:26.981" v="1280" actId="688"/>
        <pc:sldMkLst>
          <pc:docMk/>
          <pc:sldMk cId="2795941178" sldId="263"/>
        </pc:sldMkLst>
        <pc:spChg chg="del mod">
          <ac:chgData name="Clive Holmwood" userId="833676cf-d2c2-4378-aa5a-0d36af2cbda1" providerId="ADAL" clId="{16F7039A-9B35-4ED5-BA3C-87BE5ACCDD13}" dt="2024-09-13T09:01:12.947" v="1052" actId="478"/>
          <ac:spMkLst>
            <pc:docMk/>
            <pc:sldMk cId="2795941178" sldId="263"/>
            <ac:spMk id="2" creationId="{1C6C999C-A817-F7DD-D4F3-6B7DDF579AD0}"/>
          </ac:spMkLst>
        </pc:spChg>
        <pc:spChg chg="del">
          <ac:chgData name="Clive Holmwood" userId="833676cf-d2c2-4378-aa5a-0d36af2cbda1" providerId="ADAL" clId="{16F7039A-9B35-4ED5-BA3C-87BE5ACCDD13}" dt="2024-09-13T09:01:06.408" v="1050"/>
          <ac:spMkLst>
            <pc:docMk/>
            <pc:sldMk cId="2795941178" sldId="263"/>
            <ac:spMk id="3" creationId="{FE45E875-54F1-50FD-F729-647B7AD2A4F8}"/>
          </ac:spMkLst>
        </pc:spChg>
        <pc:spChg chg="add mod">
          <ac:chgData name="Clive Holmwood" userId="833676cf-d2c2-4378-aa5a-0d36af2cbda1" providerId="ADAL" clId="{16F7039A-9B35-4ED5-BA3C-87BE5ACCDD13}" dt="2024-09-13T09:07:59.776" v="1271" actId="20577"/>
          <ac:spMkLst>
            <pc:docMk/>
            <pc:sldMk cId="2795941178" sldId="263"/>
            <ac:spMk id="5" creationId="{2C35F69C-0255-4598-9F1D-043E84C7C0EF}"/>
          </ac:spMkLst>
        </pc:spChg>
        <pc:spChg chg="add mod">
          <ac:chgData name="Clive Holmwood" userId="833676cf-d2c2-4378-aa5a-0d36af2cbda1" providerId="ADAL" clId="{16F7039A-9B35-4ED5-BA3C-87BE5ACCDD13}" dt="2024-09-13T09:08:12.612" v="1272" actId="1076"/>
          <ac:spMkLst>
            <pc:docMk/>
            <pc:sldMk cId="2795941178" sldId="263"/>
            <ac:spMk id="7" creationId="{A8F30227-6EBC-E39E-E268-2F9CA30BCE90}"/>
          </ac:spMkLst>
        </pc:spChg>
        <pc:spChg chg="add del">
          <ac:chgData name="Clive Holmwood" userId="833676cf-d2c2-4378-aa5a-0d36af2cbda1" providerId="ADAL" clId="{16F7039A-9B35-4ED5-BA3C-87BE5ACCDD13}" dt="2024-09-13T09:01:39.108" v="1057" actId="26606"/>
          <ac:spMkLst>
            <pc:docMk/>
            <pc:sldMk cId="2795941178" sldId="263"/>
            <ac:spMk id="9" creationId="{42A4FC2C-047E-45A5-965D-8E1E3BF09BC6}"/>
          </ac:spMkLst>
        </pc:spChg>
        <pc:picChg chg="add mod">
          <ac:chgData name="Clive Holmwood" userId="833676cf-d2c2-4378-aa5a-0d36af2cbda1" providerId="ADAL" clId="{16F7039A-9B35-4ED5-BA3C-87BE5ACCDD13}" dt="2024-09-13T09:09:26.981" v="1280" actId="688"/>
          <ac:picMkLst>
            <pc:docMk/>
            <pc:sldMk cId="2795941178" sldId="263"/>
            <ac:picMk id="4" creationId="{0AD01703-2724-3752-52EC-261FB62549BA}"/>
          </ac:picMkLst>
        </pc:picChg>
        <pc:picChg chg="add mod">
          <ac:chgData name="Clive Holmwood" userId="833676cf-d2c2-4378-aa5a-0d36af2cbda1" providerId="ADAL" clId="{16F7039A-9B35-4ED5-BA3C-87BE5ACCDD13}" dt="2024-09-13T09:08:18.350" v="1274" actId="1076"/>
          <ac:picMkLst>
            <pc:docMk/>
            <pc:sldMk cId="2795941178" sldId="263"/>
            <ac:picMk id="6" creationId="{F11E5FC6-9A23-3A1C-0C86-54EF50279FCA}"/>
          </ac:picMkLst>
        </pc:picChg>
      </pc:sldChg>
      <pc:sldChg chg="modSp new mod">
        <pc:chgData name="Clive Holmwood" userId="833676cf-d2c2-4378-aa5a-0d36af2cbda1" providerId="ADAL" clId="{16F7039A-9B35-4ED5-BA3C-87BE5ACCDD13}" dt="2024-09-13T09:07:27.081" v="1252"/>
        <pc:sldMkLst>
          <pc:docMk/>
          <pc:sldMk cId="3209093625" sldId="264"/>
        </pc:sldMkLst>
        <pc:spChg chg="mod">
          <ac:chgData name="Clive Holmwood" userId="833676cf-d2c2-4378-aa5a-0d36af2cbda1" providerId="ADAL" clId="{16F7039A-9B35-4ED5-BA3C-87BE5ACCDD13}" dt="2024-09-13T09:06:50.782" v="1248" actId="20577"/>
          <ac:spMkLst>
            <pc:docMk/>
            <pc:sldMk cId="3209093625" sldId="264"/>
            <ac:spMk id="2" creationId="{C0FE3E12-8758-7C1A-3AC8-CC3CA9F7AA6D}"/>
          </ac:spMkLst>
        </pc:spChg>
        <pc:spChg chg="mod">
          <ac:chgData name="Clive Holmwood" userId="833676cf-d2c2-4378-aa5a-0d36af2cbda1" providerId="ADAL" clId="{16F7039A-9B35-4ED5-BA3C-87BE5ACCDD13}" dt="2024-09-13T09:07:27.081" v="1252"/>
          <ac:spMkLst>
            <pc:docMk/>
            <pc:sldMk cId="3209093625" sldId="264"/>
            <ac:spMk id="3" creationId="{64736674-80BB-FF2C-7731-B1B2CBDF792F}"/>
          </ac:spMkLst>
        </pc:spChg>
      </pc:sldChg>
      <pc:sldChg chg="addSp delSp modSp new mod setBg">
        <pc:chgData name="Clive Holmwood" userId="833676cf-d2c2-4378-aa5a-0d36af2cbda1" providerId="ADAL" clId="{16F7039A-9B35-4ED5-BA3C-87BE5ACCDD13}" dt="2024-09-13T09:19:13.306" v="1759" actId="1076"/>
        <pc:sldMkLst>
          <pc:docMk/>
          <pc:sldMk cId="3555087870" sldId="265"/>
        </pc:sldMkLst>
        <pc:spChg chg="del">
          <ac:chgData name="Clive Holmwood" userId="833676cf-d2c2-4378-aa5a-0d36af2cbda1" providerId="ADAL" clId="{16F7039A-9B35-4ED5-BA3C-87BE5ACCDD13}" dt="2024-09-13T09:12:43.099" v="1295" actId="26606"/>
          <ac:spMkLst>
            <pc:docMk/>
            <pc:sldMk cId="3555087870" sldId="265"/>
            <ac:spMk id="2" creationId="{B576CE2F-971A-DF09-821F-95BDF6304843}"/>
          </ac:spMkLst>
        </pc:spChg>
        <pc:spChg chg="del">
          <ac:chgData name="Clive Holmwood" userId="833676cf-d2c2-4378-aa5a-0d36af2cbda1" providerId="ADAL" clId="{16F7039A-9B35-4ED5-BA3C-87BE5ACCDD13}" dt="2024-09-13T09:12:40.788" v="1294"/>
          <ac:spMkLst>
            <pc:docMk/>
            <pc:sldMk cId="3555087870" sldId="265"/>
            <ac:spMk id="3" creationId="{585297DB-A951-D36A-0E76-9DCA5AA68FF7}"/>
          </ac:spMkLst>
        </pc:spChg>
        <pc:spChg chg="add mod">
          <ac:chgData name="Clive Holmwood" userId="833676cf-d2c2-4378-aa5a-0d36af2cbda1" providerId="ADAL" clId="{16F7039A-9B35-4ED5-BA3C-87BE5ACCDD13}" dt="2024-09-13T09:19:13.306" v="1759" actId="1076"/>
          <ac:spMkLst>
            <pc:docMk/>
            <pc:sldMk cId="3555087870" sldId="265"/>
            <ac:spMk id="6" creationId="{8C1E4503-E8AE-6DE6-4E92-553A3E38FD92}"/>
          </ac:spMkLst>
        </pc:spChg>
        <pc:spChg chg="add">
          <ac:chgData name="Clive Holmwood" userId="833676cf-d2c2-4378-aa5a-0d36af2cbda1" providerId="ADAL" clId="{16F7039A-9B35-4ED5-BA3C-87BE5ACCDD13}" dt="2024-09-13T09:12:43.099" v="1295" actId="26606"/>
          <ac:spMkLst>
            <pc:docMk/>
            <pc:sldMk cId="3555087870" sldId="265"/>
            <ac:spMk id="9" creationId="{42A4FC2C-047E-45A5-965D-8E1E3BF09BC6}"/>
          </ac:spMkLst>
        </pc:spChg>
        <pc:picChg chg="add mod">
          <ac:chgData name="Clive Holmwood" userId="833676cf-d2c2-4378-aa5a-0d36af2cbda1" providerId="ADAL" clId="{16F7039A-9B35-4ED5-BA3C-87BE5ACCDD13}" dt="2024-09-13T09:18:34.808" v="1756" actId="1076"/>
          <ac:picMkLst>
            <pc:docMk/>
            <pc:sldMk cId="3555087870" sldId="265"/>
            <ac:picMk id="4" creationId="{89E9B6D3-8660-CC7C-CE99-C677E8E681DB}"/>
          </ac:picMkLst>
        </pc:picChg>
        <pc:picChg chg="add del">
          <ac:chgData name="Clive Holmwood" userId="833676cf-d2c2-4378-aa5a-0d36af2cbda1" providerId="ADAL" clId="{16F7039A-9B35-4ED5-BA3C-87BE5ACCDD13}" dt="2024-09-13T09:13:02.937" v="1298" actId="478"/>
          <ac:picMkLst>
            <pc:docMk/>
            <pc:sldMk cId="3555087870" sldId="265"/>
            <ac:picMk id="5" creationId="{8B34B7D2-AC38-A8AD-3899-6C0860072DE6}"/>
          </ac:picMkLst>
        </pc:picChg>
      </pc:sldChg>
      <pc:sldChg chg="delSp add del setBg delDesignElem">
        <pc:chgData name="Clive Holmwood" userId="833676cf-d2c2-4378-aa5a-0d36af2cbda1" providerId="ADAL" clId="{16F7039A-9B35-4ED5-BA3C-87BE5ACCDD13}" dt="2024-09-13T09:10:56.167" v="1291" actId="47"/>
        <pc:sldMkLst>
          <pc:docMk/>
          <pc:sldMk cId="2682565780" sldId="266"/>
        </pc:sldMkLst>
        <pc:spChg chg="del">
          <ac:chgData name="Clive Holmwood" userId="833676cf-d2c2-4378-aa5a-0d36af2cbda1" providerId="ADAL" clId="{16F7039A-9B35-4ED5-BA3C-87BE5ACCDD13}" dt="2024-09-13T09:10:34.363" v="1288"/>
          <ac:spMkLst>
            <pc:docMk/>
            <pc:sldMk cId="2682565780" sldId="266"/>
            <ac:spMk id="13" creationId="{AB45A142-4255-493C-8284-5D566C121B10}"/>
          </ac:spMkLst>
        </pc:spChg>
        <pc:cxnChg chg="del">
          <ac:chgData name="Clive Holmwood" userId="833676cf-d2c2-4378-aa5a-0d36af2cbda1" providerId="ADAL" clId="{16F7039A-9B35-4ED5-BA3C-87BE5ACCDD13}" dt="2024-09-13T09:10:34.363" v="1288"/>
          <ac:cxnSpMkLst>
            <pc:docMk/>
            <pc:sldMk cId="2682565780" sldId="266"/>
            <ac:cxnSpMk id="15" creationId="{38FB9660-F42F-4313-BBC4-47C007FE484C}"/>
          </ac:cxnSpMkLst>
        </pc:cxnChg>
      </pc:sldChg>
      <pc:sldChg chg="del delDesignElem">
        <pc:chgData name="Clive Holmwood" userId="833676cf-d2c2-4378-aa5a-0d36af2cbda1" providerId="ADAL" clId="{16F7039A-9B35-4ED5-BA3C-87BE5ACCDD13}" dt="2024-09-13T09:10:22.283" v="1285" actId="47"/>
        <pc:sldMkLst>
          <pc:docMk/>
          <pc:sldMk cId="3337724540" sldId="267"/>
        </pc:sldMkLst>
      </pc:sldChg>
      <pc:sldChg chg="addSp delSp modSp new mod setBg">
        <pc:chgData name="Clive Holmwood" userId="833676cf-d2c2-4378-aa5a-0d36af2cbda1" providerId="ADAL" clId="{16F7039A-9B35-4ED5-BA3C-87BE5ACCDD13}" dt="2024-09-13T09:11:10.548" v="1293" actId="26606"/>
        <pc:sldMkLst>
          <pc:docMk/>
          <pc:sldMk cId="4031386089" sldId="267"/>
        </pc:sldMkLst>
        <pc:spChg chg="del">
          <ac:chgData name="Clive Holmwood" userId="833676cf-d2c2-4378-aa5a-0d36af2cbda1" providerId="ADAL" clId="{16F7039A-9B35-4ED5-BA3C-87BE5ACCDD13}" dt="2024-09-13T09:11:10.548" v="1293" actId="26606"/>
          <ac:spMkLst>
            <pc:docMk/>
            <pc:sldMk cId="4031386089" sldId="267"/>
            <ac:spMk id="2" creationId="{C13C314D-0993-A8CB-EE6A-7B830874F433}"/>
          </ac:spMkLst>
        </pc:spChg>
        <pc:spChg chg="del mod">
          <ac:chgData name="Clive Holmwood" userId="833676cf-d2c2-4378-aa5a-0d36af2cbda1" providerId="ADAL" clId="{16F7039A-9B35-4ED5-BA3C-87BE5ACCDD13}" dt="2024-09-13T09:11:10.548" v="1293" actId="26606"/>
          <ac:spMkLst>
            <pc:docMk/>
            <pc:sldMk cId="4031386089" sldId="267"/>
            <ac:spMk id="3" creationId="{BFCF11F0-2317-6A0E-C588-E9062EE44C61}"/>
          </ac:spMkLst>
        </pc:spChg>
        <pc:spChg chg="add">
          <ac:chgData name="Clive Holmwood" userId="833676cf-d2c2-4378-aa5a-0d36af2cbda1" providerId="ADAL" clId="{16F7039A-9B35-4ED5-BA3C-87BE5ACCDD13}" dt="2024-09-13T09:11:10.548" v="1293" actId="26606"/>
          <ac:spMkLst>
            <pc:docMk/>
            <pc:sldMk cId="4031386089" sldId="267"/>
            <ac:spMk id="9" creationId="{42A4FC2C-047E-45A5-965D-8E1E3BF09BC6}"/>
          </ac:spMkLst>
        </pc:spChg>
        <pc:picChg chg="add mod">
          <ac:chgData name="Clive Holmwood" userId="833676cf-d2c2-4378-aa5a-0d36af2cbda1" providerId="ADAL" clId="{16F7039A-9B35-4ED5-BA3C-87BE5ACCDD13}" dt="2024-09-13T09:11:10.548" v="1293" actId="26606"/>
          <ac:picMkLst>
            <pc:docMk/>
            <pc:sldMk cId="4031386089" sldId="267"/>
            <ac:picMk id="4" creationId="{FFC19DB1-C2E7-BD04-2659-3F214D3870D9}"/>
          </ac:picMkLst>
        </pc:picChg>
      </pc:sldChg>
      <pc:sldChg chg="addSp delSp modSp new mod setBg">
        <pc:chgData name="Clive Holmwood" userId="833676cf-d2c2-4378-aa5a-0d36af2cbda1" providerId="ADAL" clId="{16F7039A-9B35-4ED5-BA3C-87BE5ACCDD13}" dt="2024-09-13T10:15:58.808" v="3258" actId="20577"/>
        <pc:sldMkLst>
          <pc:docMk/>
          <pc:sldMk cId="3690962302" sldId="268"/>
        </pc:sldMkLst>
        <pc:spChg chg="mod">
          <ac:chgData name="Clive Holmwood" userId="833676cf-d2c2-4378-aa5a-0d36af2cbda1" providerId="ADAL" clId="{16F7039A-9B35-4ED5-BA3C-87BE5ACCDD13}" dt="2024-09-13T10:15:46.162" v="3256" actId="20577"/>
          <ac:spMkLst>
            <pc:docMk/>
            <pc:sldMk cId="3690962302" sldId="268"/>
            <ac:spMk id="2" creationId="{E21664B6-6EF0-1D05-4EAB-1BA98B4CAE2E}"/>
          </ac:spMkLst>
        </pc:spChg>
        <pc:spChg chg="del mod">
          <ac:chgData name="Clive Holmwood" userId="833676cf-d2c2-4378-aa5a-0d36af2cbda1" providerId="ADAL" clId="{16F7039A-9B35-4ED5-BA3C-87BE5ACCDD13}" dt="2024-09-13T09:17:23.587" v="1724" actId="26606"/>
          <ac:spMkLst>
            <pc:docMk/>
            <pc:sldMk cId="3690962302" sldId="268"/>
            <ac:spMk id="3" creationId="{06DD87DE-5811-263A-911E-A65B6EA752ED}"/>
          </ac:spMkLst>
        </pc:spChg>
        <pc:spChg chg="add">
          <ac:chgData name="Clive Holmwood" userId="833676cf-d2c2-4378-aa5a-0d36af2cbda1" providerId="ADAL" clId="{16F7039A-9B35-4ED5-BA3C-87BE5ACCDD13}" dt="2024-09-13T09:17:23.587" v="1724" actId="26606"/>
          <ac:spMkLst>
            <pc:docMk/>
            <pc:sldMk cId="3690962302" sldId="268"/>
            <ac:spMk id="9" creationId="{9D8233B0-41B5-4D9A-AEEC-13DB66A8C9B5}"/>
          </ac:spMkLst>
        </pc:spChg>
        <pc:spChg chg="add">
          <ac:chgData name="Clive Holmwood" userId="833676cf-d2c2-4378-aa5a-0d36af2cbda1" providerId="ADAL" clId="{16F7039A-9B35-4ED5-BA3C-87BE5ACCDD13}" dt="2024-09-13T09:17:23.587" v="1724" actId="26606"/>
          <ac:spMkLst>
            <pc:docMk/>
            <pc:sldMk cId="3690962302" sldId="268"/>
            <ac:spMk id="15" creationId="{E659831F-0D9A-4C63-9EBB-8435B85A440F}"/>
          </ac:spMkLst>
        </pc:spChg>
        <pc:grpChg chg="add">
          <ac:chgData name="Clive Holmwood" userId="833676cf-d2c2-4378-aa5a-0d36af2cbda1" providerId="ADAL" clId="{16F7039A-9B35-4ED5-BA3C-87BE5ACCDD13}" dt="2024-09-13T09:17:23.587" v="1724" actId="26606"/>
          <ac:grpSpMkLst>
            <pc:docMk/>
            <pc:sldMk cId="3690962302" sldId="268"/>
            <ac:grpSpMk id="11" creationId="{28FAF094-D087-493F-8DF9-A486C2D6BBAA}"/>
          </ac:grpSpMkLst>
        </pc:grpChg>
        <pc:graphicFrameChg chg="add mod">
          <ac:chgData name="Clive Holmwood" userId="833676cf-d2c2-4378-aa5a-0d36af2cbda1" providerId="ADAL" clId="{16F7039A-9B35-4ED5-BA3C-87BE5ACCDD13}" dt="2024-09-13T10:15:58.808" v="3258" actId="20577"/>
          <ac:graphicFrameMkLst>
            <pc:docMk/>
            <pc:sldMk cId="3690962302" sldId="268"/>
            <ac:graphicFrameMk id="5" creationId="{4F03C8F5-A18E-0B1D-0B4F-DCC7DFC2C840}"/>
          </ac:graphicFrameMkLst>
        </pc:graphicFrameChg>
      </pc:sldChg>
      <pc:sldChg chg="addSp delSp modSp new mod setBg">
        <pc:chgData name="Clive Holmwood" userId="833676cf-d2c2-4378-aa5a-0d36af2cbda1" providerId="ADAL" clId="{16F7039A-9B35-4ED5-BA3C-87BE5ACCDD13}" dt="2024-09-13T09:32:50.999" v="2759" actId="33524"/>
        <pc:sldMkLst>
          <pc:docMk/>
          <pc:sldMk cId="1686853936" sldId="269"/>
        </pc:sldMkLst>
        <pc:spChg chg="mod">
          <ac:chgData name="Clive Holmwood" userId="833676cf-d2c2-4378-aa5a-0d36af2cbda1" providerId="ADAL" clId="{16F7039A-9B35-4ED5-BA3C-87BE5ACCDD13}" dt="2024-09-13T09:23:53.079" v="2091" actId="26606"/>
          <ac:spMkLst>
            <pc:docMk/>
            <pc:sldMk cId="1686853936" sldId="269"/>
            <ac:spMk id="2" creationId="{CE5E3364-3F05-1DE5-C874-09EB8B43FC11}"/>
          </ac:spMkLst>
        </pc:spChg>
        <pc:spChg chg="del">
          <ac:chgData name="Clive Holmwood" userId="833676cf-d2c2-4378-aa5a-0d36af2cbda1" providerId="ADAL" clId="{16F7039A-9B35-4ED5-BA3C-87BE5ACCDD13}" dt="2024-09-13T09:20:25.991" v="1761"/>
          <ac:spMkLst>
            <pc:docMk/>
            <pc:sldMk cId="1686853936" sldId="269"/>
            <ac:spMk id="3" creationId="{0F51F9A0-9669-428B-6856-CAC26C32C94A}"/>
          </ac:spMkLst>
        </pc:spChg>
        <pc:spChg chg="add del mod">
          <ac:chgData name="Clive Holmwood" userId="833676cf-d2c2-4378-aa5a-0d36af2cbda1" providerId="ADAL" clId="{16F7039A-9B35-4ED5-BA3C-87BE5ACCDD13}" dt="2024-09-13T09:23:53.079" v="2091" actId="26606"/>
          <ac:spMkLst>
            <pc:docMk/>
            <pc:sldMk cId="1686853936" sldId="269"/>
            <ac:spMk id="6" creationId="{DBE979F8-B293-2AC7-480B-9710156326FB}"/>
          </ac:spMkLst>
        </pc:spChg>
        <pc:spChg chg="add del">
          <ac:chgData name="Clive Holmwood" userId="833676cf-d2c2-4378-aa5a-0d36af2cbda1" providerId="ADAL" clId="{16F7039A-9B35-4ED5-BA3C-87BE5ACCDD13}" dt="2024-09-13T09:23:53.048" v="2090" actId="26606"/>
          <ac:spMkLst>
            <pc:docMk/>
            <pc:sldMk cId="1686853936" sldId="269"/>
            <ac:spMk id="12" creationId="{9D8233B0-41B5-4D9A-AEEC-13DB66A8C9B5}"/>
          </ac:spMkLst>
        </pc:spChg>
        <pc:spChg chg="add del">
          <ac:chgData name="Clive Holmwood" userId="833676cf-d2c2-4378-aa5a-0d36af2cbda1" providerId="ADAL" clId="{16F7039A-9B35-4ED5-BA3C-87BE5ACCDD13}" dt="2024-09-13T09:23:53.048" v="2090" actId="26606"/>
          <ac:spMkLst>
            <pc:docMk/>
            <pc:sldMk cId="1686853936" sldId="269"/>
            <ac:spMk id="18" creationId="{E659831F-0D9A-4C63-9EBB-8435B85A440F}"/>
          </ac:spMkLst>
        </pc:spChg>
        <pc:spChg chg="add">
          <ac:chgData name="Clive Holmwood" userId="833676cf-d2c2-4378-aa5a-0d36af2cbda1" providerId="ADAL" clId="{16F7039A-9B35-4ED5-BA3C-87BE5ACCDD13}" dt="2024-09-13T09:23:53.079" v="2091" actId="26606"/>
          <ac:spMkLst>
            <pc:docMk/>
            <pc:sldMk cId="1686853936" sldId="269"/>
            <ac:spMk id="20" creationId="{AE2B703B-46F9-481A-A605-82E2A828C4FA}"/>
          </ac:spMkLst>
        </pc:spChg>
        <pc:spChg chg="add">
          <ac:chgData name="Clive Holmwood" userId="833676cf-d2c2-4378-aa5a-0d36af2cbda1" providerId="ADAL" clId="{16F7039A-9B35-4ED5-BA3C-87BE5ACCDD13}" dt="2024-09-13T09:23:53.079" v="2091" actId="26606"/>
          <ac:spMkLst>
            <pc:docMk/>
            <pc:sldMk cId="1686853936" sldId="269"/>
            <ac:spMk id="21" creationId="{F13BE4D7-0C3D-4906-B230-A1C5B4665CCF}"/>
          </ac:spMkLst>
        </pc:spChg>
        <pc:grpChg chg="add del">
          <ac:chgData name="Clive Holmwood" userId="833676cf-d2c2-4378-aa5a-0d36af2cbda1" providerId="ADAL" clId="{16F7039A-9B35-4ED5-BA3C-87BE5ACCDD13}" dt="2024-09-13T09:23:53.048" v="2090" actId="26606"/>
          <ac:grpSpMkLst>
            <pc:docMk/>
            <pc:sldMk cId="1686853936" sldId="269"/>
            <ac:grpSpMk id="14" creationId="{28FAF094-D087-493F-8DF9-A486C2D6BBAA}"/>
          </ac:grpSpMkLst>
        </pc:grpChg>
        <pc:graphicFrameChg chg="add del">
          <ac:chgData name="Clive Holmwood" userId="833676cf-d2c2-4378-aa5a-0d36af2cbda1" providerId="ADAL" clId="{16F7039A-9B35-4ED5-BA3C-87BE5ACCDD13}" dt="2024-09-13T09:23:53.048" v="2090" actId="26606"/>
          <ac:graphicFrameMkLst>
            <pc:docMk/>
            <pc:sldMk cId="1686853936" sldId="269"/>
            <ac:graphicFrameMk id="8" creationId="{4E785D29-2564-F021-E8E2-2B3797311A70}"/>
          </ac:graphicFrameMkLst>
        </pc:graphicFrameChg>
        <pc:graphicFrameChg chg="add mod">
          <ac:chgData name="Clive Holmwood" userId="833676cf-d2c2-4378-aa5a-0d36af2cbda1" providerId="ADAL" clId="{16F7039A-9B35-4ED5-BA3C-87BE5ACCDD13}" dt="2024-09-13T09:32:50.999" v="2759" actId="33524"/>
          <ac:graphicFrameMkLst>
            <pc:docMk/>
            <pc:sldMk cId="1686853936" sldId="269"/>
            <ac:graphicFrameMk id="22" creationId="{0E33B09C-9CBE-48ED-DAE9-7B7DC984C1EB}"/>
          </ac:graphicFrameMkLst>
        </pc:graphicFrameChg>
        <pc:picChg chg="add del mod">
          <ac:chgData name="Clive Holmwood" userId="833676cf-d2c2-4378-aa5a-0d36af2cbda1" providerId="ADAL" clId="{16F7039A-9B35-4ED5-BA3C-87BE5ACCDD13}" dt="2024-09-13T09:20:53.554" v="1762" actId="478"/>
          <ac:picMkLst>
            <pc:docMk/>
            <pc:sldMk cId="1686853936" sldId="269"/>
            <ac:picMk id="4" creationId="{02BCDD58-01A8-D6F9-5AC3-623A943E878C}"/>
          </ac:picMkLst>
        </pc:picChg>
      </pc:sldChg>
      <pc:sldChg chg="addSp delSp modSp new mod setBg">
        <pc:chgData name="Clive Holmwood" userId="833676cf-d2c2-4378-aa5a-0d36af2cbda1" providerId="ADAL" clId="{16F7039A-9B35-4ED5-BA3C-87BE5ACCDD13}" dt="2024-09-13T09:35:21.757" v="2874" actId="20577"/>
        <pc:sldMkLst>
          <pc:docMk/>
          <pc:sldMk cId="1412437702" sldId="270"/>
        </pc:sldMkLst>
        <pc:spChg chg="mod">
          <ac:chgData name="Clive Holmwood" userId="833676cf-d2c2-4378-aa5a-0d36af2cbda1" providerId="ADAL" clId="{16F7039A-9B35-4ED5-BA3C-87BE5ACCDD13}" dt="2024-09-13T09:27:58.360" v="2237" actId="26606"/>
          <ac:spMkLst>
            <pc:docMk/>
            <pc:sldMk cId="1412437702" sldId="270"/>
            <ac:spMk id="2" creationId="{D2B8B038-D962-78E7-B1D3-3873C0175F08}"/>
          </ac:spMkLst>
        </pc:spChg>
        <pc:spChg chg="del mod">
          <ac:chgData name="Clive Holmwood" userId="833676cf-d2c2-4378-aa5a-0d36af2cbda1" providerId="ADAL" clId="{16F7039A-9B35-4ED5-BA3C-87BE5ACCDD13}" dt="2024-09-13T09:27:58.360" v="2237" actId="26606"/>
          <ac:spMkLst>
            <pc:docMk/>
            <pc:sldMk cId="1412437702" sldId="270"/>
            <ac:spMk id="3" creationId="{24F4B07B-A082-3A87-B5BA-3DBAB0ACF97D}"/>
          </ac:spMkLst>
        </pc:spChg>
        <pc:spChg chg="add">
          <ac:chgData name="Clive Holmwood" userId="833676cf-d2c2-4378-aa5a-0d36af2cbda1" providerId="ADAL" clId="{16F7039A-9B35-4ED5-BA3C-87BE5ACCDD13}" dt="2024-09-13T09:27:58.360" v="2237" actId="26606"/>
          <ac:spMkLst>
            <pc:docMk/>
            <pc:sldMk cId="1412437702" sldId="270"/>
            <ac:spMk id="9" creationId="{BACC6370-2D7E-4714-9D71-7542949D7D5D}"/>
          </ac:spMkLst>
        </pc:spChg>
        <pc:spChg chg="add">
          <ac:chgData name="Clive Holmwood" userId="833676cf-d2c2-4378-aa5a-0d36af2cbda1" providerId="ADAL" clId="{16F7039A-9B35-4ED5-BA3C-87BE5ACCDD13}" dt="2024-09-13T09:27:58.360" v="2237" actId="26606"/>
          <ac:spMkLst>
            <pc:docMk/>
            <pc:sldMk cId="1412437702" sldId="270"/>
            <ac:spMk id="11" creationId="{F68B3F68-107C-434F-AA38-110D5EA91B85}"/>
          </ac:spMkLst>
        </pc:spChg>
        <pc:spChg chg="add">
          <ac:chgData name="Clive Holmwood" userId="833676cf-d2c2-4378-aa5a-0d36af2cbda1" providerId="ADAL" clId="{16F7039A-9B35-4ED5-BA3C-87BE5ACCDD13}" dt="2024-09-13T09:27:58.360" v="2237" actId="26606"/>
          <ac:spMkLst>
            <pc:docMk/>
            <pc:sldMk cId="1412437702" sldId="270"/>
            <ac:spMk id="13" creationId="{AAD0DBB9-1A4B-4391-81D4-CB19F9AB918A}"/>
          </ac:spMkLst>
        </pc:spChg>
        <pc:spChg chg="add">
          <ac:chgData name="Clive Holmwood" userId="833676cf-d2c2-4378-aa5a-0d36af2cbda1" providerId="ADAL" clId="{16F7039A-9B35-4ED5-BA3C-87BE5ACCDD13}" dt="2024-09-13T09:27:58.360" v="2237" actId="26606"/>
          <ac:spMkLst>
            <pc:docMk/>
            <pc:sldMk cId="1412437702" sldId="270"/>
            <ac:spMk id="15" creationId="{063BBA22-50EA-4C4D-BE05-F1CE4E63AA56}"/>
          </ac:spMkLst>
        </pc:spChg>
        <pc:graphicFrameChg chg="add mod">
          <ac:chgData name="Clive Holmwood" userId="833676cf-d2c2-4378-aa5a-0d36af2cbda1" providerId="ADAL" clId="{16F7039A-9B35-4ED5-BA3C-87BE5ACCDD13}" dt="2024-09-13T09:35:21.757" v="2874" actId="20577"/>
          <ac:graphicFrameMkLst>
            <pc:docMk/>
            <pc:sldMk cId="1412437702" sldId="270"/>
            <ac:graphicFrameMk id="5" creationId="{5E1138B7-774C-A331-C499-A979F769C890}"/>
          </ac:graphicFrameMkLst>
        </pc:graphicFrameChg>
      </pc:sldChg>
      <pc:sldChg chg="addSp delSp modSp new mod ord">
        <pc:chgData name="Clive Holmwood" userId="833676cf-d2c2-4378-aa5a-0d36af2cbda1" providerId="ADAL" clId="{16F7039A-9B35-4ED5-BA3C-87BE5ACCDD13}" dt="2024-09-13T10:13:41.504" v="3144" actId="1076"/>
        <pc:sldMkLst>
          <pc:docMk/>
          <pc:sldMk cId="2023921517" sldId="271"/>
        </pc:sldMkLst>
        <pc:spChg chg="del mod">
          <ac:chgData name="Clive Holmwood" userId="833676cf-d2c2-4378-aa5a-0d36af2cbda1" providerId="ADAL" clId="{16F7039A-9B35-4ED5-BA3C-87BE5ACCDD13}" dt="2024-09-13T10:01:33.489" v="2884" actId="478"/>
          <ac:spMkLst>
            <pc:docMk/>
            <pc:sldMk cId="2023921517" sldId="271"/>
            <ac:spMk id="2" creationId="{8202048E-86CD-B52B-48BC-499E73A04FD2}"/>
          </ac:spMkLst>
        </pc:spChg>
        <pc:spChg chg="del">
          <ac:chgData name="Clive Holmwood" userId="833676cf-d2c2-4378-aa5a-0d36af2cbda1" providerId="ADAL" clId="{16F7039A-9B35-4ED5-BA3C-87BE5ACCDD13}" dt="2024-09-13T10:00:30.002" v="2875"/>
          <ac:spMkLst>
            <pc:docMk/>
            <pc:sldMk cId="2023921517" sldId="271"/>
            <ac:spMk id="3" creationId="{A6C48361-7D10-DE05-04F5-5C29014371BA}"/>
          </ac:spMkLst>
        </pc:spChg>
        <pc:spChg chg="add del mod">
          <ac:chgData name="Clive Holmwood" userId="833676cf-d2c2-4378-aa5a-0d36af2cbda1" providerId="ADAL" clId="{16F7039A-9B35-4ED5-BA3C-87BE5ACCDD13}" dt="2024-09-13T10:01:43.055" v="2887"/>
          <ac:spMkLst>
            <pc:docMk/>
            <pc:sldMk cId="2023921517" sldId="271"/>
            <ac:spMk id="5" creationId="{3319D531-C407-C209-E9D3-85FAFBCC657F}"/>
          </ac:spMkLst>
        </pc:spChg>
        <pc:spChg chg="add del">
          <ac:chgData name="Clive Holmwood" userId="833676cf-d2c2-4378-aa5a-0d36af2cbda1" providerId="ADAL" clId="{16F7039A-9B35-4ED5-BA3C-87BE5ACCDD13}" dt="2024-09-13T10:01:55.728" v="2890" actId="478"/>
          <ac:spMkLst>
            <pc:docMk/>
            <pc:sldMk cId="2023921517" sldId="271"/>
            <ac:spMk id="7" creationId="{EBE698E8-6841-6DDF-CC91-B0C958625D55}"/>
          </ac:spMkLst>
        </pc:spChg>
        <pc:spChg chg="add mod">
          <ac:chgData name="Clive Holmwood" userId="833676cf-d2c2-4378-aa5a-0d36af2cbda1" providerId="ADAL" clId="{16F7039A-9B35-4ED5-BA3C-87BE5ACCDD13}" dt="2024-09-13T10:13:41.504" v="3144" actId="1076"/>
          <ac:spMkLst>
            <pc:docMk/>
            <pc:sldMk cId="2023921517" sldId="271"/>
            <ac:spMk id="9" creationId="{24C1BB3F-001A-B17E-E214-1560102013C8}"/>
          </ac:spMkLst>
        </pc:spChg>
        <pc:spChg chg="add">
          <ac:chgData name="Clive Holmwood" userId="833676cf-d2c2-4378-aa5a-0d36af2cbda1" providerId="ADAL" clId="{16F7039A-9B35-4ED5-BA3C-87BE5ACCDD13}" dt="2024-09-13T10:05:13.293" v="2910"/>
          <ac:spMkLst>
            <pc:docMk/>
            <pc:sldMk cId="2023921517" sldId="271"/>
            <ac:spMk id="13" creationId="{A39387B6-E10C-A12B-228A-25A5CEFF4D39}"/>
          </ac:spMkLst>
        </pc:spChg>
        <pc:spChg chg="add mod">
          <ac:chgData name="Clive Holmwood" userId="833676cf-d2c2-4378-aa5a-0d36af2cbda1" providerId="ADAL" clId="{16F7039A-9B35-4ED5-BA3C-87BE5ACCDD13}" dt="2024-09-13T10:13:31.638" v="3135" actId="313"/>
          <ac:spMkLst>
            <pc:docMk/>
            <pc:sldMk cId="2023921517" sldId="271"/>
            <ac:spMk id="14" creationId="{DE64B148-7760-2CB3-D7DF-22800C66B2B2}"/>
          </ac:spMkLst>
        </pc:spChg>
        <pc:graphicFrameChg chg="add del mod">
          <ac:chgData name="Clive Holmwood" userId="833676cf-d2c2-4378-aa5a-0d36af2cbda1" providerId="ADAL" clId="{16F7039A-9B35-4ED5-BA3C-87BE5ACCDD13}" dt="2024-09-13T10:01:05.146" v="2880" actId="478"/>
          <ac:graphicFrameMkLst>
            <pc:docMk/>
            <pc:sldMk cId="2023921517" sldId="271"/>
            <ac:graphicFrameMk id="4" creationId="{7E4A2B37-757D-4B87-55D1-73A51752CA5D}"/>
          </ac:graphicFrameMkLst>
        </pc:graphicFrameChg>
        <pc:graphicFrameChg chg="add del mod modGraphic">
          <ac:chgData name="Clive Holmwood" userId="833676cf-d2c2-4378-aa5a-0d36af2cbda1" providerId="ADAL" clId="{16F7039A-9B35-4ED5-BA3C-87BE5ACCDD13}" dt="2024-09-13T10:02:20.691" v="2893" actId="478"/>
          <ac:graphicFrameMkLst>
            <pc:docMk/>
            <pc:sldMk cId="2023921517" sldId="271"/>
            <ac:graphicFrameMk id="8" creationId="{A9318BF2-092A-6109-A89B-E86288022BFE}"/>
          </ac:graphicFrameMkLst>
        </pc:graphicFrameChg>
        <pc:graphicFrameChg chg="add del mod modGraphic">
          <ac:chgData name="Clive Holmwood" userId="833676cf-d2c2-4378-aa5a-0d36af2cbda1" providerId="ADAL" clId="{16F7039A-9B35-4ED5-BA3C-87BE5ACCDD13}" dt="2024-09-13T10:03:11.804" v="2899" actId="478"/>
          <ac:graphicFrameMkLst>
            <pc:docMk/>
            <pc:sldMk cId="2023921517" sldId="271"/>
            <ac:graphicFrameMk id="10" creationId="{645C3CF2-7275-E6DC-3930-5ABAC863ABD5}"/>
          </ac:graphicFrameMkLst>
        </pc:graphicFrameChg>
        <pc:graphicFrameChg chg="add del mod modGraphic">
          <ac:chgData name="Clive Holmwood" userId="833676cf-d2c2-4378-aa5a-0d36af2cbda1" providerId="ADAL" clId="{16F7039A-9B35-4ED5-BA3C-87BE5ACCDD13}" dt="2024-09-13T10:04:53.192" v="2906" actId="478"/>
          <ac:graphicFrameMkLst>
            <pc:docMk/>
            <pc:sldMk cId="2023921517" sldId="271"/>
            <ac:graphicFrameMk id="11" creationId="{879C5CE3-A612-F672-7076-87AFA8A49B17}"/>
          </ac:graphicFrameMkLst>
        </pc:graphicFrameChg>
        <pc:graphicFrameChg chg="add del mod modGraphic">
          <ac:chgData name="Clive Holmwood" userId="833676cf-d2c2-4378-aa5a-0d36af2cbda1" providerId="ADAL" clId="{16F7039A-9B35-4ED5-BA3C-87BE5ACCDD13}" dt="2024-09-13T10:07:18.947" v="2969" actId="478"/>
          <ac:graphicFrameMkLst>
            <pc:docMk/>
            <pc:sldMk cId="2023921517" sldId="271"/>
            <ac:graphicFrameMk id="15" creationId="{0F020C36-103F-0F2F-ACA5-934CF0D66C34}"/>
          </ac:graphicFrameMkLst>
        </pc:graphicFrameChg>
        <pc:picChg chg="add del mod">
          <ac:chgData name="Clive Holmwood" userId="833676cf-d2c2-4378-aa5a-0d36af2cbda1" providerId="ADAL" clId="{16F7039A-9B35-4ED5-BA3C-87BE5ACCDD13}" dt="2024-09-13T10:01:05.146" v="2880" actId="478"/>
          <ac:picMkLst>
            <pc:docMk/>
            <pc:sldMk cId="2023921517" sldId="271"/>
            <ac:picMk id="2050" creationId="{798ED656-8771-EA21-AAA6-2B8722E873AF}"/>
          </ac:picMkLst>
        </pc:picChg>
        <pc:picChg chg="add del mod">
          <ac:chgData name="Clive Holmwood" userId="833676cf-d2c2-4378-aa5a-0d36af2cbda1" providerId="ADAL" clId="{16F7039A-9B35-4ED5-BA3C-87BE5ACCDD13}" dt="2024-09-13T10:01:05.146" v="2880" actId="478"/>
          <ac:picMkLst>
            <pc:docMk/>
            <pc:sldMk cId="2023921517" sldId="271"/>
            <ac:picMk id="2051" creationId="{3C597DFF-CEC6-6D6A-C536-423205E04D0F}"/>
          </ac:picMkLst>
        </pc:picChg>
        <pc:picChg chg="add del mod">
          <ac:chgData name="Clive Holmwood" userId="833676cf-d2c2-4378-aa5a-0d36af2cbda1" providerId="ADAL" clId="{16F7039A-9B35-4ED5-BA3C-87BE5ACCDD13}" dt="2024-09-13T10:01:05.146" v="2880" actId="478"/>
          <ac:picMkLst>
            <pc:docMk/>
            <pc:sldMk cId="2023921517" sldId="271"/>
            <ac:picMk id="2052" creationId="{8510EE21-6467-4E94-9589-45CBD394E9BF}"/>
          </ac:picMkLst>
        </pc:picChg>
        <pc:picChg chg="add mod">
          <ac:chgData name="Clive Holmwood" userId="833676cf-d2c2-4378-aa5a-0d36af2cbda1" providerId="ADAL" clId="{16F7039A-9B35-4ED5-BA3C-87BE5ACCDD13}" dt="2024-09-13T10:06:01.537" v="2918" actId="1076"/>
          <ac:picMkLst>
            <pc:docMk/>
            <pc:sldMk cId="2023921517" sldId="271"/>
            <ac:picMk id="2054" creationId="{5047160F-0987-1813-B830-162629C21206}"/>
          </ac:picMkLst>
        </pc:picChg>
        <pc:picChg chg="add mod">
          <ac:chgData name="Clive Holmwood" userId="833676cf-d2c2-4378-aa5a-0d36af2cbda1" providerId="ADAL" clId="{16F7039A-9B35-4ED5-BA3C-87BE5ACCDD13}" dt="2024-09-13T10:05:56.507" v="2917" actId="1076"/>
          <ac:picMkLst>
            <pc:docMk/>
            <pc:sldMk cId="2023921517" sldId="271"/>
            <ac:picMk id="2055" creationId="{15A00394-1189-C05A-AA5D-7D99324216D6}"/>
          </ac:picMkLst>
        </pc:picChg>
        <pc:picChg chg="add mod">
          <ac:chgData name="Clive Holmwood" userId="833676cf-d2c2-4378-aa5a-0d36af2cbda1" providerId="ADAL" clId="{16F7039A-9B35-4ED5-BA3C-87BE5ACCDD13}" dt="2024-09-13T10:05:53.936" v="2916" actId="1076"/>
          <ac:picMkLst>
            <pc:docMk/>
            <pc:sldMk cId="2023921517" sldId="271"/>
            <ac:picMk id="2057" creationId="{05E6D802-D3E7-4A14-BA99-65CC4F42B278}"/>
          </ac:picMkLst>
        </pc:picChg>
        <pc:picChg chg="add mod">
          <ac:chgData name="Clive Holmwood" userId="833676cf-d2c2-4378-aa5a-0d36af2cbda1" providerId="ADAL" clId="{16F7039A-9B35-4ED5-BA3C-87BE5ACCDD13}" dt="2024-09-13T10:13:27.212" v="3134" actId="1076"/>
          <ac:picMkLst>
            <pc:docMk/>
            <pc:sldMk cId="2023921517" sldId="271"/>
            <ac:picMk id="2060" creationId="{6194EBCF-43B5-5766-BFF5-EBD43FCD70FD}"/>
          </ac:picMkLst>
        </pc:picChg>
        <pc:picChg chg="add del">
          <ac:chgData name="Clive Holmwood" userId="833676cf-d2c2-4378-aa5a-0d36af2cbda1" providerId="ADAL" clId="{16F7039A-9B35-4ED5-BA3C-87BE5ACCDD13}" dt="2024-09-13T10:06:07.810" v="2920" actId="478"/>
          <ac:picMkLst>
            <pc:docMk/>
            <pc:sldMk cId="2023921517" sldId="271"/>
            <ac:picMk id="2062" creationId="{BF1E56A3-BAF4-C26F-4BC5-1F6439A874FE}"/>
          </ac:picMkLst>
        </pc:picChg>
      </pc:sldChg>
      <pc:sldChg chg="addSp delSp modSp new mod setBg">
        <pc:chgData name="Clive Holmwood" userId="833676cf-d2c2-4378-aa5a-0d36af2cbda1" providerId="ADAL" clId="{16F7039A-9B35-4ED5-BA3C-87BE5ACCDD13}" dt="2024-09-13T10:15:09.845" v="3237" actId="6549"/>
        <pc:sldMkLst>
          <pc:docMk/>
          <pc:sldMk cId="3525480510" sldId="272"/>
        </pc:sldMkLst>
        <pc:spChg chg="mod">
          <ac:chgData name="Clive Holmwood" userId="833676cf-d2c2-4378-aa5a-0d36af2cbda1" providerId="ADAL" clId="{16F7039A-9B35-4ED5-BA3C-87BE5ACCDD13}" dt="2024-09-13T10:14:54.725" v="3236" actId="1076"/>
          <ac:spMkLst>
            <pc:docMk/>
            <pc:sldMk cId="3525480510" sldId="272"/>
            <ac:spMk id="2" creationId="{1849056B-3279-5044-13D9-D3B6B4A07831}"/>
          </ac:spMkLst>
        </pc:spChg>
        <pc:spChg chg="add del mod">
          <ac:chgData name="Clive Holmwood" userId="833676cf-d2c2-4378-aa5a-0d36af2cbda1" providerId="ADAL" clId="{16F7039A-9B35-4ED5-BA3C-87BE5ACCDD13}" dt="2024-09-13T09:31:48.577" v="2749" actId="26606"/>
          <ac:spMkLst>
            <pc:docMk/>
            <pc:sldMk cId="3525480510" sldId="272"/>
            <ac:spMk id="3" creationId="{00AC3D28-3A2B-7988-2FAF-ADC5B1F1F518}"/>
          </ac:spMkLst>
        </pc:spChg>
        <pc:spChg chg="add del">
          <ac:chgData name="Clive Holmwood" userId="833676cf-d2c2-4378-aa5a-0d36af2cbda1" providerId="ADAL" clId="{16F7039A-9B35-4ED5-BA3C-87BE5ACCDD13}" dt="2024-09-13T09:31:48.577" v="2748" actId="26606"/>
          <ac:spMkLst>
            <pc:docMk/>
            <pc:sldMk cId="3525480510" sldId="272"/>
            <ac:spMk id="8" creationId="{09588DA8-065E-4F6F-8EFD-43104AB2E0CF}"/>
          </ac:spMkLst>
        </pc:spChg>
        <pc:spChg chg="add del">
          <ac:chgData name="Clive Holmwood" userId="833676cf-d2c2-4378-aa5a-0d36af2cbda1" providerId="ADAL" clId="{16F7039A-9B35-4ED5-BA3C-87BE5ACCDD13}" dt="2024-09-13T09:31:45.191" v="2744" actId="26606"/>
          <ac:spMkLst>
            <pc:docMk/>
            <pc:sldMk cId="3525480510" sldId="272"/>
            <ac:spMk id="9" creationId="{BACC6370-2D7E-4714-9D71-7542949D7D5D}"/>
          </ac:spMkLst>
        </pc:spChg>
        <pc:spChg chg="add del">
          <ac:chgData name="Clive Holmwood" userId="833676cf-d2c2-4378-aa5a-0d36af2cbda1" providerId="ADAL" clId="{16F7039A-9B35-4ED5-BA3C-87BE5ACCDD13}" dt="2024-09-13T09:31:48.577" v="2748" actId="26606"/>
          <ac:spMkLst>
            <pc:docMk/>
            <pc:sldMk cId="3525480510" sldId="272"/>
            <ac:spMk id="10" creationId="{C4285719-470E-454C-AF62-8323075F1F5B}"/>
          </ac:spMkLst>
        </pc:spChg>
        <pc:spChg chg="add del">
          <ac:chgData name="Clive Holmwood" userId="833676cf-d2c2-4378-aa5a-0d36af2cbda1" providerId="ADAL" clId="{16F7039A-9B35-4ED5-BA3C-87BE5ACCDD13}" dt="2024-09-13T09:31:45.191" v="2744" actId="26606"/>
          <ac:spMkLst>
            <pc:docMk/>
            <pc:sldMk cId="3525480510" sldId="272"/>
            <ac:spMk id="11" creationId="{F68B3F68-107C-434F-AA38-110D5EA91B85}"/>
          </ac:spMkLst>
        </pc:spChg>
        <pc:spChg chg="add del">
          <ac:chgData name="Clive Holmwood" userId="833676cf-d2c2-4378-aa5a-0d36af2cbda1" providerId="ADAL" clId="{16F7039A-9B35-4ED5-BA3C-87BE5ACCDD13}" dt="2024-09-13T09:31:48.577" v="2748" actId="26606"/>
          <ac:spMkLst>
            <pc:docMk/>
            <pc:sldMk cId="3525480510" sldId="272"/>
            <ac:spMk id="12" creationId="{CD9FE4EF-C4D8-49A0-B2FF-81D8DB7D8A24}"/>
          </ac:spMkLst>
        </pc:spChg>
        <pc:spChg chg="add del">
          <ac:chgData name="Clive Holmwood" userId="833676cf-d2c2-4378-aa5a-0d36af2cbda1" providerId="ADAL" clId="{16F7039A-9B35-4ED5-BA3C-87BE5ACCDD13}" dt="2024-09-13T09:31:45.191" v="2744" actId="26606"/>
          <ac:spMkLst>
            <pc:docMk/>
            <pc:sldMk cId="3525480510" sldId="272"/>
            <ac:spMk id="13" creationId="{AAD0DBB9-1A4B-4391-81D4-CB19F9AB918A}"/>
          </ac:spMkLst>
        </pc:spChg>
        <pc:spChg chg="add del">
          <ac:chgData name="Clive Holmwood" userId="833676cf-d2c2-4378-aa5a-0d36af2cbda1" providerId="ADAL" clId="{16F7039A-9B35-4ED5-BA3C-87BE5ACCDD13}" dt="2024-09-13T09:31:48.577" v="2748" actId="26606"/>
          <ac:spMkLst>
            <pc:docMk/>
            <pc:sldMk cId="3525480510" sldId="272"/>
            <ac:spMk id="14" creationId="{4300840D-0A0B-4512-BACA-B439D5B9C57C}"/>
          </ac:spMkLst>
        </pc:spChg>
        <pc:spChg chg="add del">
          <ac:chgData name="Clive Holmwood" userId="833676cf-d2c2-4378-aa5a-0d36af2cbda1" providerId="ADAL" clId="{16F7039A-9B35-4ED5-BA3C-87BE5ACCDD13}" dt="2024-09-13T09:31:45.191" v="2744" actId="26606"/>
          <ac:spMkLst>
            <pc:docMk/>
            <pc:sldMk cId="3525480510" sldId="272"/>
            <ac:spMk id="15" creationId="{063BBA22-50EA-4C4D-BE05-F1CE4E63AA56}"/>
          </ac:spMkLst>
        </pc:spChg>
        <pc:spChg chg="add del">
          <ac:chgData name="Clive Holmwood" userId="833676cf-d2c2-4378-aa5a-0d36af2cbda1" providerId="ADAL" clId="{16F7039A-9B35-4ED5-BA3C-87BE5ACCDD13}" dt="2024-09-13T09:31:48.577" v="2748" actId="26606"/>
          <ac:spMkLst>
            <pc:docMk/>
            <pc:sldMk cId="3525480510" sldId="272"/>
            <ac:spMk id="16" creationId="{D2B78728-A580-49A7-84F9-6EF6F583ADE0}"/>
          </ac:spMkLst>
        </pc:spChg>
        <pc:spChg chg="add del">
          <ac:chgData name="Clive Holmwood" userId="833676cf-d2c2-4378-aa5a-0d36af2cbda1" providerId="ADAL" clId="{16F7039A-9B35-4ED5-BA3C-87BE5ACCDD13}" dt="2024-09-13T09:31:47.253" v="2746" actId="26606"/>
          <ac:spMkLst>
            <pc:docMk/>
            <pc:sldMk cId="3525480510" sldId="272"/>
            <ac:spMk id="17" creationId="{BACC6370-2D7E-4714-9D71-7542949D7D5D}"/>
          </ac:spMkLst>
        </pc:spChg>
        <pc:spChg chg="add del">
          <ac:chgData name="Clive Holmwood" userId="833676cf-d2c2-4378-aa5a-0d36af2cbda1" providerId="ADAL" clId="{16F7039A-9B35-4ED5-BA3C-87BE5ACCDD13}" dt="2024-09-13T09:31:47.253" v="2746" actId="26606"/>
          <ac:spMkLst>
            <pc:docMk/>
            <pc:sldMk cId="3525480510" sldId="272"/>
            <ac:spMk id="18" creationId="{F68B3F68-107C-434F-AA38-110D5EA91B85}"/>
          </ac:spMkLst>
        </pc:spChg>
        <pc:spChg chg="add del">
          <ac:chgData name="Clive Holmwood" userId="833676cf-d2c2-4378-aa5a-0d36af2cbda1" providerId="ADAL" clId="{16F7039A-9B35-4ED5-BA3C-87BE5ACCDD13}" dt="2024-09-13T09:31:47.253" v="2746" actId="26606"/>
          <ac:spMkLst>
            <pc:docMk/>
            <pc:sldMk cId="3525480510" sldId="272"/>
            <ac:spMk id="19" creationId="{AAD0DBB9-1A4B-4391-81D4-CB19F9AB918A}"/>
          </ac:spMkLst>
        </pc:spChg>
        <pc:spChg chg="add del">
          <ac:chgData name="Clive Holmwood" userId="833676cf-d2c2-4378-aa5a-0d36af2cbda1" providerId="ADAL" clId="{16F7039A-9B35-4ED5-BA3C-87BE5ACCDD13}" dt="2024-09-13T09:31:47.253" v="2746" actId="26606"/>
          <ac:spMkLst>
            <pc:docMk/>
            <pc:sldMk cId="3525480510" sldId="272"/>
            <ac:spMk id="20" creationId="{063BBA22-50EA-4C4D-BE05-F1CE4E63AA56}"/>
          </ac:spMkLst>
        </pc:spChg>
        <pc:spChg chg="add del">
          <ac:chgData name="Clive Holmwood" userId="833676cf-d2c2-4378-aa5a-0d36af2cbda1" providerId="ADAL" clId="{16F7039A-9B35-4ED5-BA3C-87BE5ACCDD13}" dt="2024-09-13T09:31:48.577" v="2748" actId="26606"/>
          <ac:spMkLst>
            <pc:docMk/>
            <pc:sldMk cId="3525480510" sldId="272"/>
            <ac:spMk id="23" creationId="{38FAA1A1-D861-433F-88FA-1E9D6FD31D11}"/>
          </ac:spMkLst>
        </pc:spChg>
        <pc:spChg chg="add del">
          <ac:chgData name="Clive Holmwood" userId="833676cf-d2c2-4378-aa5a-0d36af2cbda1" providerId="ADAL" clId="{16F7039A-9B35-4ED5-BA3C-87BE5ACCDD13}" dt="2024-09-13T09:31:48.577" v="2748" actId="26606"/>
          <ac:spMkLst>
            <pc:docMk/>
            <pc:sldMk cId="3525480510" sldId="272"/>
            <ac:spMk id="24" creationId="{8D71EDA1-87BF-4D5D-AB79-F346FD19278A}"/>
          </ac:spMkLst>
        </pc:spChg>
        <pc:spChg chg="add del">
          <ac:chgData name="Clive Holmwood" userId="833676cf-d2c2-4378-aa5a-0d36af2cbda1" providerId="ADAL" clId="{16F7039A-9B35-4ED5-BA3C-87BE5ACCDD13}" dt="2024-09-13T09:31:48.577" v="2748" actId="26606"/>
          <ac:spMkLst>
            <pc:docMk/>
            <pc:sldMk cId="3525480510" sldId="272"/>
            <ac:spMk id="25" creationId="{00AC3D28-3A2B-7988-2FAF-ADC5B1F1F518}"/>
          </ac:spMkLst>
        </pc:spChg>
        <pc:spChg chg="add mod">
          <ac:chgData name="Clive Holmwood" userId="833676cf-d2c2-4378-aa5a-0d36af2cbda1" providerId="ADAL" clId="{16F7039A-9B35-4ED5-BA3C-87BE5ACCDD13}" dt="2024-09-13T10:15:09.845" v="3237" actId="6549"/>
          <ac:spMkLst>
            <pc:docMk/>
            <pc:sldMk cId="3525480510" sldId="272"/>
            <ac:spMk id="29" creationId="{00AC3D28-3A2B-7988-2FAF-ADC5B1F1F518}"/>
          </ac:spMkLst>
        </pc:spChg>
        <pc:graphicFrameChg chg="add del">
          <ac:chgData name="Clive Holmwood" userId="833676cf-d2c2-4378-aa5a-0d36af2cbda1" providerId="ADAL" clId="{16F7039A-9B35-4ED5-BA3C-87BE5ACCDD13}" dt="2024-09-13T09:31:45.191" v="2744" actId="26606"/>
          <ac:graphicFrameMkLst>
            <pc:docMk/>
            <pc:sldMk cId="3525480510" sldId="272"/>
            <ac:graphicFrameMk id="5" creationId="{B5304315-8002-299D-8642-F9008C519AC5}"/>
          </ac:graphicFrameMkLst>
        </pc:graphicFrameChg>
        <pc:graphicFrameChg chg="add del">
          <ac:chgData name="Clive Holmwood" userId="833676cf-d2c2-4378-aa5a-0d36af2cbda1" providerId="ADAL" clId="{16F7039A-9B35-4ED5-BA3C-87BE5ACCDD13}" dt="2024-09-13T09:31:47.253" v="2746" actId="26606"/>
          <ac:graphicFrameMkLst>
            <pc:docMk/>
            <pc:sldMk cId="3525480510" sldId="272"/>
            <ac:graphicFrameMk id="21" creationId="{F85C504D-10DD-E6CD-770D-3D1540E30345}"/>
          </ac:graphicFrameMkLst>
        </pc:graphicFrameChg>
        <pc:picChg chg="add">
          <ac:chgData name="Clive Holmwood" userId="833676cf-d2c2-4378-aa5a-0d36af2cbda1" providerId="ADAL" clId="{16F7039A-9B35-4ED5-BA3C-87BE5ACCDD13}" dt="2024-09-13T09:31:48.577" v="2749" actId="26606"/>
          <ac:picMkLst>
            <pc:docMk/>
            <pc:sldMk cId="3525480510" sldId="272"/>
            <ac:picMk id="27" creationId="{7BA517CC-4F89-A0EE-97B6-43E7D6E2B9DA}"/>
          </ac:picMkLst>
        </pc:picChg>
        <pc:cxnChg chg="add">
          <ac:chgData name="Clive Holmwood" userId="833676cf-d2c2-4378-aa5a-0d36af2cbda1" providerId="ADAL" clId="{16F7039A-9B35-4ED5-BA3C-87BE5ACCDD13}" dt="2024-09-13T09:31:48.577" v="2749" actId="26606"/>
          <ac:cxnSpMkLst>
            <pc:docMk/>
            <pc:sldMk cId="3525480510" sldId="272"/>
            <ac:cxnSpMk id="28" creationId="{1503BFE4-729B-D9D0-C17B-501E6AF1127A}"/>
          </ac:cxnSpMkLst>
        </pc:cxnChg>
      </pc:sldChg>
      <pc:sldChg chg="addSp delSp modSp new mod">
        <pc:chgData name="Clive Holmwood" userId="833676cf-d2c2-4378-aa5a-0d36af2cbda1" providerId="ADAL" clId="{16F7039A-9B35-4ED5-BA3C-87BE5ACCDD13}" dt="2024-09-13T10:13:51.159" v="3148" actId="5793"/>
        <pc:sldMkLst>
          <pc:docMk/>
          <pc:sldMk cId="1887390899" sldId="273"/>
        </pc:sldMkLst>
        <pc:spChg chg="del mod">
          <ac:chgData name="Clive Holmwood" userId="833676cf-d2c2-4378-aa5a-0d36af2cbda1" providerId="ADAL" clId="{16F7039A-9B35-4ED5-BA3C-87BE5ACCDD13}" dt="2024-09-13T10:08:53.102" v="2996" actId="478"/>
          <ac:spMkLst>
            <pc:docMk/>
            <pc:sldMk cId="1887390899" sldId="273"/>
            <ac:spMk id="2" creationId="{97AFF957-90A9-8777-413C-9BFB3796EF72}"/>
          </ac:spMkLst>
        </pc:spChg>
        <pc:spChg chg="del mod">
          <ac:chgData name="Clive Holmwood" userId="833676cf-d2c2-4378-aa5a-0d36af2cbda1" providerId="ADAL" clId="{16F7039A-9B35-4ED5-BA3C-87BE5ACCDD13}" dt="2024-09-13T10:07:50.357" v="2976" actId="478"/>
          <ac:spMkLst>
            <pc:docMk/>
            <pc:sldMk cId="1887390899" sldId="273"/>
            <ac:spMk id="3" creationId="{E853275B-747F-04B1-C2CE-ADC6DA6A5F27}"/>
          </ac:spMkLst>
        </pc:spChg>
        <pc:spChg chg="add del mod">
          <ac:chgData name="Clive Holmwood" userId="833676cf-d2c2-4378-aa5a-0d36af2cbda1" providerId="ADAL" clId="{16F7039A-9B35-4ED5-BA3C-87BE5ACCDD13}" dt="2024-09-13T10:08:04.926" v="2981" actId="478"/>
          <ac:spMkLst>
            <pc:docMk/>
            <pc:sldMk cId="1887390899" sldId="273"/>
            <ac:spMk id="5" creationId="{0FF397E6-A22F-20A0-4D6E-1FF4B14C7725}"/>
          </ac:spMkLst>
        </pc:spChg>
        <pc:spChg chg="add del mod">
          <ac:chgData name="Clive Holmwood" userId="833676cf-d2c2-4378-aa5a-0d36af2cbda1" providerId="ADAL" clId="{16F7039A-9B35-4ED5-BA3C-87BE5ACCDD13}" dt="2024-09-13T10:08:14.144" v="2984" actId="478"/>
          <ac:spMkLst>
            <pc:docMk/>
            <pc:sldMk cId="1887390899" sldId="273"/>
            <ac:spMk id="7" creationId="{C4920F61-50A2-F0D2-E3E8-C8481ED52184}"/>
          </ac:spMkLst>
        </pc:spChg>
        <pc:spChg chg="add del mod">
          <ac:chgData name="Clive Holmwood" userId="833676cf-d2c2-4378-aa5a-0d36af2cbda1" providerId="ADAL" clId="{16F7039A-9B35-4ED5-BA3C-87BE5ACCDD13}" dt="2024-09-13T10:08:26.977" v="2988" actId="478"/>
          <ac:spMkLst>
            <pc:docMk/>
            <pc:sldMk cId="1887390899" sldId="273"/>
            <ac:spMk id="9" creationId="{0ABDF5E7-A4DB-3783-80E1-FDF3303BF0C2}"/>
          </ac:spMkLst>
        </pc:spChg>
        <pc:spChg chg="add del mod">
          <ac:chgData name="Clive Holmwood" userId="833676cf-d2c2-4378-aa5a-0d36af2cbda1" providerId="ADAL" clId="{16F7039A-9B35-4ED5-BA3C-87BE5ACCDD13}" dt="2024-09-13T10:12:30.858" v="3065" actId="1076"/>
          <ac:spMkLst>
            <pc:docMk/>
            <pc:sldMk cId="1887390899" sldId="273"/>
            <ac:spMk id="11" creationId="{BEA453AF-8074-8434-F536-3FB00E28818C}"/>
          </ac:spMkLst>
        </pc:spChg>
        <pc:spChg chg="add del mod">
          <ac:chgData name="Clive Holmwood" userId="833676cf-d2c2-4378-aa5a-0d36af2cbda1" providerId="ADAL" clId="{16F7039A-9B35-4ED5-BA3C-87BE5ACCDD13}" dt="2024-09-13T10:10:05.324" v="3011" actId="478"/>
          <ac:spMkLst>
            <pc:docMk/>
            <pc:sldMk cId="1887390899" sldId="273"/>
            <ac:spMk id="13" creationId="{F33B4530-0AF5-6B2E-5A3D-45FEDF7E9077}"/>
          </ac:spMkLst>
        </pc:spChg>
        <pc:spChg chg="add mod">
          <ac:chgData name="Clive Holmwood" userId="833676cf-d2c2-4378-aa5a-0d36af2cbda1" providerId="ADAL" clId="{16F7039A-9B35-4ED5-BA3C-87BE5ACCDD13}" dt="2024-09-13T10:13:51.159" v="3148" actId="5793"/>
          <ac:spMkLst>
            <pc:docMk/>
            <pc:sldMk cId="1887390899" sldId="273"/>
            <ac:spMk id="14" creationId="{FCACB1B6-60EF-7528-91A6-844A7F11DD77}"/>
          </ac:spMkLst>
        </pc:spChg>
        <pc:graphicFrameChg chg="add del">
          <ac:chgData name="Clive Holmwood" userId="833676cf-d2c2-4378-aa5a-0d36af2cbda1" providerId="ADAL" clId="{16F7039A-9B35-4ED5-BA3C-87BE5ACCDD13}" dt="2024-09-13T10:10:49.007" v="3054" actId="26606"/>
          <ac:graphicFrameMkLst>
            <pc:docMk/>
            <pc:sldMk cId="1887390899" sldId="273"/>
            <ac:graphicFrameMk id="16" creationId="{BF135313-CA10-ECEA-68DA-4551FCB995FB}"/>
          </ac:graphicFrameMkLst>
        </pc:graphicFrameChg>
        <pc:graphicFrameChg chg="add del">
          <ac:chgData name="Clive Holmwood" userId="833676cf-d2c2-4378-aa5a-0d36af2cbda1" providerId="ADAL" clId="{16F7039A-9B35-4ED5-BA3C-87BE5ACCDD13}" dt="2024-09-13T10:11:40.261" v="3061" actId="26606"/>
          <ac:graphicFrameMkLst>
            <pc:docMk/>
            <pc:sldMk cId="1887390899" sldId="273"/>
            <ac:graphicFrameMk id="17" creationId="{BC4B9C83-0C3E-EF9E-AFF6-081478DC7AC1}"/>
          </ac:graphicFrameMkLst>
        </pc:graphicFrameChg>
      </pc:sldChg>
    </pc:docChg>
  </pc:docChgLst>
  <pc:docChgLst>
    <pc:chgData name="Clive Holmwood" userId="S::783988@derby.ac.uk::833676cf-d2c2-4378-aa5a-0d36af2cbda1" providerId="AD" clId="Web-{98F13C39-3932-0A47-275A-176B90F85565}"/>
    <pc:docChg chg="modSld">
      <pc:chgData name="Clive Holmwood" userId="S::783988@derby.ac.uk::833676cf-d2c2-4378-aa5a-0d36af2cbda1" providerId="AD" clId="Web-{98F13C39-3932-0A47-275A-176B90F85565}" dt="2025-03-21T13:12:19.882" v="1" actId="1076"/>
      <pc:docMkLst>
        <pc:docMk/>
      </pc:docMkLst>
      <pc:sldChg chg="modSp">
        <pc:chgData name="Clive Holmwood" userId="S::783988@derby.ac.uk::833676cf-d2c2-4378-aa5a-0d36af2cbda1" providerId="AD" clId="Web-{98F13C39-3932-0A47-275A-176B90F85565}" dt="2025-03-21T13:12:19.882" v="1" actId="1076"/>
        <pc:sldMkLst>
          <pc:docMk/>
          <pc:sldMk cId="3690962302" sldId="268"/>
        </pc:sldMkLst>
        <pc:graphicFrameChg chg="mod">
          <ac:chgData name="Clive Holmwood" userId="S::783988@derby.ac.uk::833676cf-d2c2-4378-aa5a-0d36af2cbda1" providerId="AD" clId="Web-{98F13C39-3932-0A47-275A-176B90F85565}" dt="2025-03-21T13:12:19.882" v="1" actId="1076"/>
          <ac:graphicFrameMkLst>
            <pc:docMk/>
            <pc:sldMk cId="3690962302" sldId="268"/>
            <ac:graphicFrameMk id="5" creationId="{4F03C8F5-A18E-0B1D-0B4F-DCC7DFC2C840}"/>
          </ac:graphicFrameMkLst>
        </pc:graphicFrame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B374C5-EBCE-4C6B-93A2-C0F37F072E4B}"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CE63F83F-01FD-4240-8189-4F63436DA129}">
      <dgm:prSet/>
      <dgm:spPr/>
      <dgm:t>
        <a:bodyPr/>
        <a:lstStyle/>
        <a:p>
          <a:r>
            <a:rPr lang="en-US" dirty="0"/>
            <a:t>There is much arts-based practice and  research with people with dementia in a variety of care home and hospital settings…..</a:t>
          </a:r>
        </a:p>
      </dgm:t>
    </dgm:pt>
    <dgm:pt modelId="{4BFBD1ED-62FD-451F-BDED-8135C48677A3}" type="parTrans" cxnId="{14A41A4B-F413-4973-A7EA-4239CADB4AFA}">
      <dgm:prSet/>
      <dgm:spPr/>
      <dgm:t>
        <a:bodyPr/>
        <a:lstStyle/>
        <a:p>
          <a:endParaRPr lang="en-US"/>
        </a:p>
      </dgm:t>
    </dgm:pt>
    <dgm:pt modelId="{26CEA0A2-A78B-44ED-9880-C0E12BA6C2DA}" type="sibTrans" cxnId="{14A41A4B-F413-4973-A7EA-4239CADB4AFA}">
      <dgm:prSet/>
      <dgm:spPr/>
      <dgm:t>
        <a:bodyPr/>
        <a:lstStyle/>
        <a:p>
          <a:endParaRPr lang="en-US"/>
        </a:p>
      </dgm:t>
    </dgm:pt>
    <dgm:pt modelId="{C71A5B14-3A40-4D8E-8D4D-C3AA99ABC021}">
      <dgm:prSet/>
      <dgm:spPr/>
      <dgm:t>
        <a:bodyPr/>
        <a:lstStyle/>
        <a:p>
          <a:r>
            <a:rPr lang="en-US" dirty="0"/>
            <a:t>There is almost no arts- based research in community-based settings for people with </a:t>
          </a:r>
          <a:r>
            <a:rPr lang="en-US" dirty="0">
              <a:latin typeface="Aptos Display" panose="02110004020202020204"/>
            </a:rPr>
            <a:t>young</a:t>
          </a:r>
          <a:r>
            <a:rPr lang="en-US" dirty="0"/>
            <a:t> onset dementia ….</a:t>
          </a:r>
        </a:p>
      </dgm:t>
    </dgm:pt>
    <dgm:pt modelId="{17BEEF66-9317-4D77-AB91-5596D626F055}" type="parTrans" cxnId="{7C455A15-254F-4851-914D-A1D5AB0265A4}">
      <dgm:prSet/>
      <dgm:spPr/>
      <dgm:t>
        <a:bodyPr/>
        <a:lstStyle/>
        <a:p>
          <a:endParaRPr lang="en-US"/>
        </a:p>
      </dgm:t>
    </dgm:pt>
    <dgm:pt modelId="{73E4E1EB-E136-435B-BEE2-C4905EF0263C}" type="sibTrans" cxnId="{7C455A15-254F-4851-914D-A1D5AB0265A4}">
      <dgm:prSet/>
      <dgm:spPr/>
      <dgm:t>
        <a:bodyPr/>
        <a:lstStyle/>
        <a:p>
          <a:endParaRPr lang="en-US"/>
        </a:p>
      </dgm:t>
    </dgm:pt>
    <dgm:pt modelId="{71E705B3-94E4-4444-87EE-388B33C4A2C2}" type="pres">
      <dgm:prSet presAssocID="{D9B374C5-EBCE-4C6B-93A2-C0F37F072E4B}" presName="hierChild1" presStyleCnt="0">
        <dgm:presLayoutVars>
          <dgm:chPref val="1"/>
          <dgm:dir/>
          <dgm:animOne val="branch"/>
          <dgm:animLvl val="lvl"/>
          <dgm:resizeHandles/>
        </dgm:presLayoutVars>
      </dgm:prSet>
      <dgm:spPr/>
    </dgm:pt>
    <dgm:pt modelId="{1311AA06-38D6-43F8-A200-677F1D0ADD57}" type="pres">
      <dgm:prSet presAssocID="{CE63F83F-01FD-4240-8189-4F63436DA129}" presName="hierRoot1" presStyleCnt="0"/>
      <dgm:spPr/>
    </dgm:pt>
    <dgm:pt modelId="{E908A0F3-003D-473E-9A24-59958E30616E}" type="pres">
      <dgm:prSet presAssocID="{CE63F83F-01FD-4240-8189-4F63436DA129}" presName="composite" presStyleCnt="0"/>
      <dgm:spPr/>
    </dgm:pt>
    <dgm:pt modelId="{A11A8D5C-E909-428B-B1F1-F419410812D5}" type="pres">
      <dgm:prSet presAssocID="{CE63F83F-01FD-4240-8189-4F63436DA129}" presName="background" presStyleLbl="node0" presStyleIdx="0" presStyleCnt="2"/>
      <dgm:spPr/>
    </dgm:pt>
    <dgm:pt modelId="{CEA19E1A-7141-482F-998A-03D982F9528C}" type="pres">
      <dgm:prSet presAssocID="{CE63F83F-01FD-4240-8189-4F63436DA129}" presName="text" presStyleLbl="fgAcc0" presStyleIdx="0" presStyleCnt="2">
        <dgm:presLayoutVars>
          <dgm:chPref val="3"/>
        </dgm:presLayoutVars>
      </dgm:prSet>
      <dgm:spPr/>
    </dgm:pt>
    <dgm:pt modelId="{03D1F5D3-179C-457C-8EE3-40E9EBF8E691}" type="pres">
      <dgm:prSet presAssocID="{CE63F83F-01FD-4240-8189-4F63436DA129}" presName="hierChild2" presStyleCnt="0"/>
      <dgm:spPr/>
    </dgm:pt>
    <dgm:pt modelId="{293C6063-1EEF-4961-B9DE-FAAD2A1C8910}" type="pres">
      <dgm:prSet presAssocID="{C71A5B14-3A40-4D8E-8D4D-C3AA99ABC021}" presName="hierRoot1" presStyleCnt="0"/>
      <dgm:spPr/>
    </dgm:pt>
    <dgm:pt modelId="{1B8C7BE5-A586-4FC0-9ED2-9A11530AFA68}" type="pres">
      <dgm:prSet presAssocID="{C71A5B14-3A40-4D8E-8D4D-C3AA99ABC021}" presName="composite" presStyleCnt="0"/>
      <dgm:spPr/>
    </dgm:pt>
    <dgm:pt modelId="{07EF4A90-57FB-4849-8AC6-226BA4CF9068}" type="pres">
      <dgm:prSet presAssocID="{C71A5B14-3A40-4D8E-8D4D-C3AA99ABC021}" presName="background" presStyleLbl="node0" presStyleIdx="1" presStyleCnt="2"/>
      <dgm:spPr/>
    </dgm:pt>
    <dgm:pt modelId="{EB36A664-4EBF-40B3-9A97-F7DA2B05CD01}" type="pres">
      <dgm:prSet presAssocID="{C71A5B14-3A40-4D8E-8D4D-C3AA99ABC021}" presName="text" presStyleLbl="fgAcc0" presStyleIdx="1" presStyleCnt="2">
        <dgm:presLayoutVars>
          <dgm:chPref val="3"/>
        </dgm:presLayoutVars>
      </dgm:prSet>
      <dgm:spPr/>
    </dgm:pt>
    <dgm:pt modelId="{C88B22FD-6BF1-41E1-8B6F-AEA0E3F98272}" type="pres">
      <dgm:prSet presAssocID="{C71A5B14-3A40-4D8E-8D4D-C3AA99ABC021}" presName="hierChild2" presStyleCnt="0"/>
      <dgm:spPr/>
    </dgm:pt>
  </dgm:ptLst>
  <dgm:cxnLst>
    <dgm:cxn modelId="{63CD1915-3843-48A3-8764-62500C8C2BB7}" type="presOf" srcId="{D9B374C5-EBCE-4C6B-93A2-C0F37F072E4B}" destId="{71E705B3-94E4-4444-87EE-388B33C4A2C2}" srcOrd="0" destOrd="0" presId="urn:microsoft.com/office/officeart/2005/8/layout/hierarchy1"/>
    <dgm:cxn modelId="{7C455A15-254F-4851-914D-A1D5AB0265A4}" srcId="{D9B374C5-EBCE-4C6B-93A2-C0F37F072E4B}" destId="{C71A5B14-3A40-4D8E-8D4D-C3AA99ABC021}" srcOrd="1" destOrd="0" parTransId="{17BEEF66-9317-4D77-AB91-5596D626F055}" sibTransId="{73E4E1EB-E136-435B-BEE2-C4905EF0263C}"/>
    <dgm:cxn modelId="{F3E96F33-C685-44A1-A4B6-ABBD6C069CCB}" type="presOf" srcId="{C71A5B14-3A40-4D8E-8D4D-C3AA99ABC021}" destId="{EB36A664-4EBF-40B3-9A97-F7DA2B05CD01}" srcOrd="0" destOrd="0" presId="urn:microsoft.com/office/officeart/2005/8/layout/hierarchy1"/>
    <dgm:cxn modelId="{14A41A4B-F413-4973-A7EA-4239CADB4AFA}" srcId="{D9B374C5-EBCE-4C6B-93A2-C0F37F072E4B}" destId="{CE63F83F-01FD-4240-8189-4F63436DA129}" srcOrd="0" destOrd="0" parTransId="{4BFBD1ED-62FD-451F-BDED-8135C48677A3}" sibTransId="{26CEA0A2-A78B-44ED-9880-C0E12BA6C2DA}"/>
    <dgm:cxn modelId="{C8D505B1-A13C-4A94-9CEE-5632AF4963D4}" type="presOf" srcId="{CE63F83F-01FD-4240-8189-4F63436DA129}" destId="{CEA19E1A-7141-482F-998A-03D982F9528C}" srcOrd="0" destOrd="0" presId="urn:microsoft.com/office/officeart/2005/8/layout/hierarchy1"/>
    <dgm:cxn modelId="{25741137-27D5-46E1-89C9-7430D7A42F60}" type="presParOf" srcId="{71E705B3-94E4-4444-87EE-388B33C4A2C2}" destId="{1311AA06-38D6-43F8-A200-677F1D0ADD57}" srcOrd="0" destOrd="0" presId="urn:microsoft.com/office/officeart/2005/8/layout/hierarchy1"/>
    <dgm:cxn modelId="{8C515830-1DFB-42A1-A55C-AEA3FB311A36}" type="presParOf" srcId="{1311AA06-38D6-43F8-A200-677F1D0ADD57}" destId="{E908A0F3-003D-473E-9A24-59958E30616E}" srcOrd="0" destOrd="0" presId="urn:microsoft.com/office/officeart/2005/8/layout/hierarchy1"/>
    <dgm:cxn modelId="{55F910C3-6241-4838-9221-7678CD1248FA}" type="presParOf" srcId="{E908A0F3-003D-473E-9A24-59958E30616E}" destId="{A11A8D5C-E909-428B-B1F1-F419410812D5}" srcOrd="0" destOrd="0" presId="urn:microsoft.com/office/officeart/2005/8/layout/hierarchy1"/>
    <dgm:cxn modelId="{76A81197-8869-4B90-A782-3E8FAB7D4F60}" type="presParOf" srcId="{E908A0F3-003D-473E-9A24-59958E30616E}" destId="{CEA19E1A-7141-482F-998A-03D982F9528C}" srcOrd="1" destOrd="0" presId="urn:microsoft.com/office/officeart/2005/8/layout/hierarchy1"/>
    <dgm:cxn modelId="{9B14B30B-D2F5-4D54-AC2D-7EEEFEBB0ADA}" type="presParOf" srcId="{1311AA06-38D6-43F8-A200-677F1D0ADD57}" destId="{03D1F5D3-179C-457C-8EE3-40E9EBF8E691}" srcOrd="1" destOrd="0" presId="urn:microsoft.com/office/officeart/2005/8/layout/hierarchy1"/>
    <dgm:cxn modelId="{AF643DFC-B81D-43CC-BD87-02C21D9D3A13}" type="presParOf" srcId="{71E705B3-94E4-4444-87EE-388B33C4A2C2}" destId="{293C6063-1EEF-4961-B9DE-FAAD2A1C8910}" srcOrd="1" destOrd="0" presId="urn:microsoft.com/office/officeart/2005/8/layout/hierarchy1"/>
    <dgm:cxn modelId="{C80586E6-29DE-4020-A02E-D38B2532CF4C}" type="presParOf" srcId="{293C6063-1EEF-4961-B9DE-FAAD2A1C8910}" destId="{1B8C7BE5-A586-4FC0-9ED2-9A11530AFA68}" srcOrd="0" destOrd="0" presId="urn:microsoft.com/office/officeart/2005/8/layout/hierarchy1"/>
    <dgm:cxn modelId="{9499E18D-538E-44A4-8088-0A216C258D1A}" type="presParOf" srcId="{1B8C7BE5-A586-4FC0-9ED2-9A11530AFA68}" destId="{07EF4A90-57FB-4849-8AC6-226BA4CF9068}" srcOrd="0" destOrd="0" presId="urn:microsoft.com/office/officeart/2005/8/layout/hierarchy1"/>
    <dgm:cxn modelId="{62DA1A30-464B-488E-BE12-3B9B93F5B7FD}" type="presParOf" srcId="{1B8C7BE5-A586-4FC0-9ED2-9A11530AFA68}" destId="{EB36A664-4EBF-40B3-9A97-F7DA2B05CD01}" srcOrd="1" destOrd="0" presId="urn:microsoft.com/office/officeart/2005/8/layout/hierarchy1"/>
    <dgm:cxn modelId="{D2F5262C-2306-4E96-93BB-6248A7207285}" type="presParOf" srcId="{293C6063-1EEF-4961-B9DE-FAAD2A1C8910}" destId="{C88B22FD-6BF1-41E1-8B6F-AEA0E3F9827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9CD84E-1CAF-4CE8-BAD9-471D4E8D772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23CE3E3-7F78-472A-83F0-21D2B27F2FCF}">
      <dgm:prSet/>
      <dgm:spPr/>
      <dgm:t>
        <a:bodyPr/>
        <a:lstStyle/>
        <a:p>
          <a:r>
            <a:rPr lang="en-US" dirty="0"/>
            <a:t>Create 2 x 10-week workshops using the EPR aspect pf NDP</a:t>
          </a:r>
        </a:p>
      </dgm:t>
    </dgm:pt>
    <dgm:pt modelId="{29B3979E-01F8-4ED4-B8E2-20F5088FE996}" type="parTrans" cxnId="{752845D1-E57B-480B-8C73-898C4D29B042}">
      <dgm:prSet/>
      <dgm:spPr/>
      <dgm:t>
        <a:bodyPr/>
        <a:lstStyle/>
        <a:p>
          <a:endParaRPr lang="en-US"/>
        </a:p>
      </dgm:t>
    </dgm:pt>
    <dgm:pt modelId="{2542C24C-5655-45CF-BE4E-C70AA9E517E4}" type="sibTrans" cxnId="{752845D1-E57B-480B-8C73-898C4D29B042}">
      <dgm:prSet/>
      <dgm:spPr/>
      <dgm:t>
        <a:bodyPr/>
        <a:lstStyle/>
        <a:p>
          <a:endParaRPr lang="en-US"/>
        </a:p>
      </dgm:t>
    </dgm:pt>
    <dgm:pt modelId="{E35AED6A-DA80-4DD8-BA8A-3B84F5DE91AF}">
      <dgm:prSet/>
      <dgm:spPr/>
      <dgm:t>
        <a:bodyPr/>
        <a:lstStyle/>
        <a:p>
          <a:r>
            <a:rPr lang="en-US"/>
            <a:t>Embodiment Projection Role elements of NDP</a:t>
          </a:r>
        </a:p>
      </dgm:t>
    </dgm:pt>
    <dgm:pt modelId="{F62F72C3-792B-4D34-A29F-0B05F817F3C5}" type="parTrans" cxnId="{F690132B-2E5B-4B07-9A87-1876336AABEB}">
      <dgm:prSet/>
      <dgm:spPr/>
      <dgm:t>
        <a:bodyPr/>
        <a:lstStyle/>
        <a:p>
          <a:endParaRPr lang="en-US"/>
        </a:p>
      </dgm:t>
    </dgm:pt>
    <dgm:pt modelId="{3D079121-C347-42EC-88D3-A695A5BE7862}" type="sibTrans" cxnId="{F690132B-2E5B-4B07-9A87-1876336AABEB}">
      <dgm:prSet/>
      <dgm:spPr/>
      <dgm:t>
        <a:bodyPr/>
        <a:lstStyle/>
        <a:p>
          <a:endParaRPr lang="en-US"/>
        </a:p>
      </dgm:t>
    </dgm:pt>
    <dgm:pt modelId="{28394FCF-042C-4771-A744-158F006810EA}">
      <dgm:prSet/>
      <dgm:spPr/>
      <dgm:t>
        <a:bodyPr/>
        <a:lstStyle/>
        <a:p>
          <a:r>
            <a:rPr lang="en-US"/>
            <a:t>Allowing the groups to work with  - messy play (E)</a:t>
          </a:r>
        </a:p>
      </dgm:t>
    </dgm:pt>
    <dgm:pt modelId="{F47D3783-F7DA-4772-B8BE-C6E9A2549A89}" type="parTrans" cxnId="{DD2BE72C-44B6-476E-9D80-7062634B6461}">
      <dgm:prSet/>
      <dgm:spPr/>
      <dgm:t>
        <a:bodyPr/>
        <a:lstStyle/>
        <a:p>
          <a:endParaRPr lang="en-US"/>
        </a:p>
      </dgm:t>
    </dgm:pt>
    <dgm:pt modelId="{F2CA83A6-3C41-4138-8680-339763551F59}" type="sibTrans" cxnId="{DD2BE72C-44B6-476E-9D80-7062634B6461}">
      <dgm:prSet/>
      <dgm:spPr/>
      <dgm:t>
        <a:bodyPr/>
        <a:lstStyle/>
        <a:p>
          <a:endParaRPr lang="en-US"/>
        </a:p>
      </dgm:t>
    </dgm:pt>
    <dgm:pt modelId="{A521F774-45F1-4BC5-8F03-9D5EFA69CE0F}">
      <dgm:prSet/>
      <dgm:spPr/>
      <dgm:t>
        <a:bodyPr/>
        <a:lstStyle/>
        <a:p>
          <a:r>
            <a:rPr lang="en-US"/>
            <a:t>Projective Play (working with small objects) (P)</a:t>
          </a:r>
        </a:p>
      </dgm:t>
    </dgm:pt>
    <dgm:pt modelId="{2FA94C9B-D9B9-4D70-AC3C-9B01B72A7BFC}" type="parTrans" cxnId="{FBF9D27A-868D-4215-97FD-86D446B1CE64}">
      <dgm:prSet/>
      <dgm:spPr/>
      <dgm:t>
        <a:bodyPr/>
        <a:lstStyle/>
        <a:p>
          <a:endParaRPr lang="en-US"/>
        </a:p>
      </dgm:t>
    </dgm:pt>
    <dgm:pt modelId="{1B557A15-D89D-4FB7-AA13-E616132A8454}" type="sibTrans" cxnId="{FBF9D27A-868D-4215-97FD-86D446B1CE64}">
      <dgm:prSet/>
      <dgm:spPr/>
      <dgm:t>
        <a:bodyPr/>
        <a:lstStyle/>
        <a:p>
          <a:endParaRPr lang="en-US"/>
        </a:p>
      </dgm:t>
    </dgm:pt>
    <dgm:pt modelId="{1DD5444F-CB86-40B7-8E69-97900CEF3AAF}">
      <dgm:prSet/>
      <dgm:spPr/>
      <dgm:t>
        <a:bodyPr/>
        <a:lstStyle/>
        <a:p>
          <a:r>
            <a:rPr lang="en-US" dirty="0"/>
            <a:t>Creating small performances for themselves (R) </a:t>
          </a:r>
        </a:p>
      </dgm:t>
    </dgm:pt>
    <dgm:pt modelId="{059812DF-AA21-4DA7-899C-538CB2F03A84}" type="parTrans" cxnId="{332F51B8-DEAC-4E6E-90B4-C500712CF783}">
      <dgm:prSet/>
      <dgm:spPr/>
      <dgm:t>
        <a:bodyPr/>
        <a:lstStyle/>
        <a:p>
          <a:endParaRPr lang="en-US"/>
        </a:p>
      </dgm:t>
    </dgm:pt>
    <dgm:pt modelId="{4615F8EE-310E-4DAF-B6E7-359364E9FF3B}" type="sibTrans" cxnId="{332F51B8-DEAC-4E6E-90B4-C500712CF783}">
      <dgm:prSet/>
      <dgm:spPr/>
      <dgm:t>
        <a:bodyPr/>
        <a:lstStyle/>
        <a:p>
          <a:endParaRPr lang="en-US"/>
        </a:p>
      </dgm:t>
    </dgm:pt>
    <dgm:pt modelId="{4A526032-0AFB-4DC5-AED2-C3B3D576F067}" type="pres">
      <dgm:prSet presAssocID="{B39CD84E-1CAF-4CE8-BAD9-471D4E8D7722}" presName="root" presStyleCnt="0">
        <dgm:presLayoutVars>
          <dgm:dir/>
          <dgm:resizeHandles val="exact"/>
        </dgm:presLayoutVars>
      </dgm:prSet>
      <dgm:spPr/>
    </dgm:pt>
    <dgm:pt modelId="{4F3B1313-8BE6-4294-8C4E-96BD1F958732}" type="pres">
      <dgm:prSet presAssocID="{B39CD84E-1CAF-4CE8-BAD9-471D4E8D7722}" presName="container" presStyleCnt="0">
        <dgm:presLayoutVars>
          <dgm:dir/>
          <dgm:resizeHandles val="exact"/>
        </dgm:presLayoutVars>
      </dgm:prSet>
      <dgm:spPr/>
    </dgm:pt>
    <dgm:pt modelId="{036D0AC4-B967-4E19-A4BD-B70347E9559F}" type="pres">
      <dgm:prSet presAssocID="{423CE3E3-7F78-472A-83F0-21D2B27F2FCF}" presName="compNode" presStyleCnt="0"/>
      <dgm:spPr/>
    </dgm:pt>
    <dgm:pt modelId="{8F6B9B8B-6D12-4034-902F-2BE9D4468CA5}" type="pres">
      <dgm:prSet presAssocID="{423CE3E3-7F78-472A-83F0-21D2B27F2FCF}" presName="iconBgRect" presStyleLbl="bgShp" presStyleIdx="0" presStyleCnt="5"/>
      <dgm:spPr/>
    </dgm:pt>
    <dgm:pt modelId="{68347229-B944-4E91-8AC5-7749ACFB4CF7}" type="pres">
      <dgm:prSet presAssocID="{423CE3E3-7F78-472A-83F0-21D2B27F2FC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0839DEE2-2CE9-4F29-95B2-FCA3DA3EDA91}" type="pres">
      <dgm:prSet presAssocID="{423CE3E3-7F78-472A-83F0-21D2B27F2FCF}" presName="spaceRect" presStyleCnt="0"/>
      <dgm:spPr/>
    </dgm:pt>
    <dgm:pt modelId="{0E2551CA-8358-47AC-B960-959AA4C6A2D3}" type="pres">
      <dgm:prSet presAssocID="{423CE3E3-7F78-472A-83F0-21D2B27F2FCF}" presName="textRect" presStyleLbl="revTx" presStyleIdx="0" presStyleCnt="5">
        <dgm:presLayoutVars>
          <dgm:chMax val="1"/>
          <dgm:chPref val="1"/>
        </dgm:presLayoutVars>
      </dgm:prSet>
      <dgm:spPr/>
    </dgm:pt>
    <dgm:pt modelId="{4CCDA623-B8E0-4746-919A-932F78881ADB}" type="pres">
      <dgm:prSet presAssocID="{2542C24C-5655-45CF-BE4E-C70AA9E517E4}" presName="sibTrans" presStyleLbl="sibTrans2D1" presStyleIdx="0" presStyleCnt="0"/>
      <dgm:spPr/>
    </dgm:pt>
    <dgm:pt modelId="{E2AB4A0C-EE8E-4742-A0C3-E8D836A268A5}" type="pres">
      <dgm:prSet presAssocID="{E35AED6A-DA80-4DD8-BA8A-3B84F5DE91AF}" presName="compNode" presStyleCnt="0"/>
      <dgm:spPr/>
    </dgm:pt>
    <dgm:pt modelId="{30F524AA-72FB-46B2-B5F7-88EDCA79CE51}" type="pres">
      <dgm:prSet presAssocID="{E35AED6A-DA80-4DD8-BA8A-3B84F5DE91AF}" presName="iconBgRect" presStyleLbl="bgShp" presStyleIdx="1" presStyleCnt="5"/>
      <dgm:spPr/>
    </dgm:pt>
    <dgm:pt modelId="{8C311662-7F43-4158-A8A8-2614E55B1CD8}" type="pres">
      <dgm:prSet presAssocID="{E35AED6A-DA80-4DD8-BA8A-3B84F5DE91A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4C965DB-0499-47AB-A5F7-7FA99C351C98}" type="pres">
      <dgm:prSet presAssocID="{E35AED6A-DA80-4DD8-BA8A-3B84F5DE91AF}" presName="spaceRect" presStyleCnt="0"/>
      <dgm:spPr/>
    </dgm:pt>
    <dgm:pt modelId="{77BB5EB4-25D3-4BB7-ACF2-EC573D21946C}" type="pres">
      <dgm:prSet presAssocID="{E35AED6A-DA80-4DD8-BA8A-3B84F5DE91AF}" presName="textRect" presStyleLbl="revTx" presStyleIdx="1" presStyleCnt="5">
        <dgm:presLayoutVars>
          <dgm:chMax val="1"/>
          <dgm:chPref val="1"/>
        </dgm:presLayoutVars>
      </dgm:prSet>
      <dgm:spPr/>
    </dgm:pt>
    <dgm:pt modelId="{302391E9-C2AF-45FF-B509-348E70D7C72E}" type="pres">
      <dgm:prSet presAssocID="{3D079121-C347-42EC-88D3-A695A5BE7862}" presName="sibTrans" presStyleLbl="sibTrans2D1" presStyleIdx="0" presStyleCnt="0"/>
      <dgm:spPr/>
    </dgm:pt>
    <dgm:pt modelId="{EDB7CF4B-53B2-45A5-B9EF-131DD2D0C5CD}" type="pres">
      <dgm:prSet presAssocID="{28394FCF-042C-4771-A744-158F006810EA}" presName="compNode" presStyleCnt="0"/>
      <dgm:spPr/>
    </dgm:pt>
    <dgm:pt modelId="{32E481B0-E6E2-485D-A6DC-C188308A95BF}" type="pres">
      <dgm:prSet presAssocID="{28394FCF-042C-4771-A744-158F006810EA}" presName="iconBgRect" presStyleLbl="bgShp" presStyleIdx="2" presStyleCnt="5"/>
      <dgm:spPr/>
    </dgm:pt>
    <dgm:pt modelId="{5FAD3E33-2933-4EFC-B702-5923DE7B84CA}" type="pres">
      <dgm:prSet presAssocID="{28394FCF-042C-4771-A744-158F006810E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ze"/>
        </a:ext>
      </dgm:extLst>
    </dgm:pt>
    <dgm:pt modelId="{B8241BEF-0444-4077-A587-0AD4BE3E03DD}" type="pres">
      <dgm:prSet presAssocID="{28394FCF-042C-4771-A744-158F006810EA}" presName="spaceRect" presStyleCnt="0"/>
      <dgm:spPr/>
    </dgm:pt>
    <dgm:pt modelId="{50C418CC-3820-4EF7-B740-CF633F1305F0}" type="pres">
      <dgm:prSet presAssocID="{28394FCF-042C-4771-A744-158F006810EA}" presName="textRect" presStyleLbl="revTx" presStyleIdx="2" presStyleCnt="5">
        <dgm:presLayoutVars>
          <dgm:chMax val="1"/>
          <dgm:chPref val="1"/>
        </dgm:presLayoutVars>
      </dgm:prSet>
      <dgm:spPr/>
    </dgm:pt>
    <dgm:pt modelId="{4C3EF667-F4DC-4757-9537-0C58A53F4965}" type="pres">
      <dgm:prSet presAssocID="{F2CA83A6-3C41-4138-8680-339763551F59}" presName="sibTrans" presStyleLbl="sibTrans2D1" presStyleIdx="0" presStyleCnt="0"/>
      <dgm:spPr/>
    </dgm:pt>
    <dgm:pt modelId="{40722DE9-9670-4039-A5C9-97BA115A11F7}" type="pres">
      <dgm:prSet presAssocID="{A521F774-45F1-4BC5-8F03-9D5EFA69CE0F}" presName="compNode" presStyleCnt="0"/>
      <dgm:spPr/>
    </dgm:pt>
    <dgm:pt modelId="{BB934534-ED69-4EE2-89F1-5480092E370D}" type="pres">
      <dgm:prSet presAssocID="{A521F774-45F1-4BC5-8F03-9D5EFA69CE0F}" presName="iconBgRect" presStyleLbl="bgShp" presStyleIdx="3" presStyleCnt="5"/>
      <dgm:spPr/>
    </dgm:pt>
    <dgm:pt modelId="{E096E5C2-0FD2-46BF-B173-6C798B3D16F5}" type="pres">
      <dgm:prSet presAssocID="{A521F774-45F1-4BC5-8F03-9D5EFA69CE0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rawing Compass"/>
        </a:ext>
      </dgm:extLst>
    </dgm:pt>
    <dgm:pt modelId="{E2C186EE-CF94-49BB-918C-C694A29C4299}" type="pres">
      <dgm:prSet presAssocID="{A521F774-45F1-4BC5-8F03-9D5EFA69CE0F}" presName="spaceRect" presStyleCnt="0"/>
      <dgm:spPr/>
    </dgm:pt>
    <dgm:pt modelId="{CD93A02A-F3B2-432D-A90B-6F5D70149B3A}" type="pres">
      <dgm:prSet presAssocID="{A521F774-45F1-4BC5-8F03-9D5EFA69CE0F}" presName="textRect" presStyleLbl="revTx" presStyleIdx="3" presStyleCnt="5">
        <dgm:presLayoutVars>
          <dgm:chMax val="1"/>
          <dgm:chPref val="1"/>
        </dgm:presLayoutVars>
      </dgm:prSet>
      <dgm:spPr/>
    </dgm:pt>
    <dgm:pt modelId="{53AB8D18-FF73-42C2-8E2F-12C3964AEC0E}" type="pres">
      <dgm:prSet presAssocID="{1B557A15-D89D-4FB7-AA13-E616132A8454}" presName="sibTrans" presStyleLbl="sibTrans2D1" presStyleIdx="0" presStyleCnt="0"/>
      <dgm:spPr/>
    </dgm:pt>
    <dgm:pt modelId="{CF704C58-F039-41C1-B40B-5DBDAE359439}" type="pres">
      <dgm:prSet presAssocID="{1DD5444F-CB86-40B7-8E69-97900CEF3AAF}" presName="compNode" presStyleCnt="0"/>
      <dgm:spPr/>
    </dgm:pt>
    <dgm:pt modelId="{5E454301-A220-4C7F-8670-8555D61BF8CE}" type="pres">
      <dgm:prSet presAssocID="{1DD5444F-CB86-40B7-8E69-97900CEF3AAF}" presName="iconBgRect" presStyleLbl="bgShp" presStyleIdx="4" presStyleCnt="5"/>
      <dgm:spPr/>
    </dgm:pt>
    <dgm:pt modelId="{0781B334-35D3-4789-B755-8581FABF8F63}" type="pres">
      <dgm:prSet presAssocID="{1DD5444F-CB86-40B7-8E69-97900CEF3AA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rama"/>
        </a:ext>
      </dgm:extLst>
    </dgm:pt>
    <dgm:pt modelId="{758A9799-7F54-4CE5-949D-8937795EDBCF}" type="pres">
      <dgm:prSet presAssocID="{1DD5444F-CB86-40B7-8E69-97900CEF3AAF}" presName="spaceRect" presStyleCnt="0"/>
      <dgm:spPr/>
    </dgm:pt>
    <dgm:pt modelId="{AFF689C5-4E1C-4077-98BB-71B7A472D943}" type="pres">
      <dgm:prSet presAssocID="{1DD5444F-CB86-40B7-8E69-97900CEF3AAF}" presName="textRect" presStyleLbl="revTx" presStyleIdx="4" presStyleCnt="5">
        <dgm:presLayoutVars>
          <dgm:chMax val="1"/>
          <dgm:chPref val="1"/>
        </dgm:presLayoutVars>
      </dgm:prSet>
      <dgm:spPr/>
    </dgm:pt>
  </dgm:ptLst>
  <dgm:cxnLst>
    <dgm:cxn modelId="{6F129910-F982-43C3-A7EA-61CDEF903D30}" type="presOf" srcId="{2542C24C-5655-45CF-BE4E-C70AA9E517E4}" destId="{4CCDA623-B8E0-4746-919A-932F78881ADB}" srcOrd="0" destOrd="0" presId="urn:microsoft.com/office/officeart/2018/2/layout/IconCircleList"/>
    <dgm:cxn modelId="{ED168312-C08C-40FE-9471-D3ACDD3E76C6}" type="presOf" srcId="{1B557A15-D89D-4FB7-AA13-E616132A8454}" destId="{53AB8D18-FF73-42C2-8E2F-12C3964AEC0E}" srcOrd="0" destOrd="0" presId="urn:microsoft.com/office/officeart/2018/2/layout/IconCircleList"/>
    <dgm:cxn modelId="{7A0DC613-036E-49A4-B8E9-6D1FD084B8A2}" type="presOf" srcId="{E35AED6A-DA80-4DD8-BA8A-3B84F5DE91AF}" destId="{77BB5EB4-25D3-4BB7-ACF2-EC573D21946C}" srcOrd="0" destOrd="0" presId="urn:microsoft.com/office/officeart/2018/2/layout/IconCircleList"/>
    <dgm:cxn modelId="{F6381A1D-EC9C-461D-995E-7F306875D365}" type="presOf" srcId="{A521F774-45F1-4BC5-8F03-9D5EFA69CE0F}" destId="{CD93A02A-F3B2-432D-A90B-6F5D70149B3A}" srcOrd="0" destOrd="0" presId="urn:microsoft.com/office/officeart/2018/2/layout/IconCircleList"/>
    <dgm:cxn modelId="{F690132B-2E5B-4B07-9A87-1876336AABEB}" srcId="{B39CD84E-1CAF-4CE8-BAD9-471D4E8D7722}" destId="{E35AED6A-DA80-4DD8-BA8A-3B84F5DE91AF}" srcOrd="1" destOrd="0" parTransId="{F62F72C3-792B-4D34-A29F-0B05F817F3C5}" sibTransId="{3D079121-C347-42EC-88D3-A695A5BE7862}"/>
    <dgm:cxn modelId="{DD2BE72C-44B6-476E-9D80-7062634B6461}" srcId="{B39CD84E-1CAF-4CE8-BAD9-471D4E8D7722}" destId="{28394FCF-042C-4771-A744-158F006810EA}" srcOrd="2" destOrd="0" parTransId="{F47D3783-F7DA-4772-B8BE-C6E9A2549A89}" sibTransId="{F2CA83A6-3C41-4138-8680-339763551F59}"/>
    <dgm:cxn modelId="{89345433-AD7C-4759-A866-A956058F64A3}" type="presOf" srcId="{1DD5444F-CB86-40B7-8E69-97900CEF3AAF}" destId="{AFF689C5-4E1C-4077-98BB-71B7A472D943}" srcOrd="0" destOrd="0" presId="urn:microsoft.com/office/officeart/2018/2/layout/IconCircleList"/>
    <dgm:cxn modelId="{26BBCB33-F4C0-4BD5-87C1-7E126BA08255}" type="presOf" srcId="{F2CA83A6-3C41-4138-8680-339763551F59}" destId="{4C3EF667-F4DC-4757-9537-0C58A53F4965}" srcOrd="0" destOrd="0" presId="urn:microsoft.com/office/officeart/2018/2/layout/IconCircleList"/>
    <dgm:cxn modelId="{9EE7364C-823E-4848-8DEC-A62B20397CE1}" type="presOf" srcId="{28394FCF-042C-4771-A744-158F006810EA}" destId="{50C418CC-3820-4EF7-B740-CF633F1305F0}" srcOrd="0" destOrd="0" presId="urn:microsoft.com/office/officeart/2018/2/layout/IconCircleList"/>
    <dgm:cxn modelId="{FBF9D27A-868D-4215-97FD-86D446B1CE64}" srcId="{B39CD84E-1CAF-4CE8-BAD9-471D4E8D7722}" destId="{A521F774-45F1-4BC5-8F03-9D5EFA69CE0F}" srcOrd="3" destOrd="0" parTransId="{2FA94C9B-D9B9-4D70-AC3C-9B01B72A7BFC}" sibTransId="{1B557A15-D89D-4FB7-AA13-E616132A8454}"/>
    <dgm:cxn modelId="{332F51B8-DEAC-4E6E-90B4-C500712CF783}" srcId="{B39CD84E-1CAF-4CE8-BAD9-471D4E8D7722}" destId="{1DD5444F-CB86-40B7-8E69-97900CEF3AAF}" srcOrd="4" destOrd="0" parTransId="{059812DF-AA21-4DA7-899C-538CB2F03A84}" sibTransId="{4615F8EE-310E-4DAF-B6E7-359364E9FF3B}"/>
    <dgm:cxn modelId="{7E0993BE-155E-407A-AC60-AFEEE925A33E}" type="presOf" srcId="{3D079121-C347-42EC-88D3-A695A5BE7862}" destId="{302391E9-C2AF-45FF-B509-348E70D7C72E}" srcOrd="0" destOrd="0" presId="urn:microsoft.com/office/officeart/2018/2/layout/IconCircleList"/>
    <dgm:cxn modelId="{FCAAAEC6-1DF7-4494-9A66-55732D7F1740}" type="presOf" srcId="{B39CD84E-1CAF-4CE8-BAD9-471D4E8D7722}" destId="{4A526032-0AFB-4DC5-AED2-C3B3D576F067}" srcOrd="0" destOrd="0" presId="urn:microsoft.com/office/officeart/2018/2/layout/IconCircleList"/>
    <dgm:cxn modelId="{1CA029C7-A559-4301-AE5A-1327AC56D862}" type="presOf" srcId="{423CE3E3-7F78-472A-83F0-21D2B27F2FCF}" destId="{0E2551CA-8358-47AC-B960-959AA4C6A2D3}" srcOrd="0" destOrd="0" presId="urn:microsoft.com/office/officeart/2018/2/layout/IconCircleList"/>
    <dgm:cxn modelId="{752845D1-E57B-480B-8C73-898C4D29B042}" srcId="{B39CD84E-1CAF-4CE8-BAD9-471D4E8D7722}" destId="{423CE3E3-7F78-472A-83F0-21D2B27F2FCF}" srcOrd="0" destOrd="0" parTransId="{29B3979E-01F8-4ED4-B8E2-20F5088FE996}" sibTransId="{2542C24C-5655-45CF-BE4E-C70AA9E517E4}"/>
    <dgm:cxn modelId="{0A0790CD-2DC0-45B3-A530-2B2921C0E08A}" type="presParOf" srcId="{4A526032-0AFB-4DC5-AED2-C3B3D576F067}" destId="{4F3B1313-8BE6-4294-8C4E-96BD1F958732}" srcOrd="0" destOrd="0" presId="urn:microsoft.com/office/officeart/2018/2/layout/IconCircleList"/>
    <dgm:cxn modelId="{C713EC51-E53C-4DB3-89D3-99C970F535EE}" type="presParOf" srcId="{4F3B1313-8BE6-4294-8C4E-96BD1F958732}" destId="{036D0AC4-B967-4E19-A4BD-B70347E9559F}" srcOrd="0" destOrd="0" presId="urn:microsoft.com/office/officeart/2018/2/layout/IconCircleList"/>
    <dgm:cxn modelId="{D8822417-B287-40F8-BC9D-EF5C62CD6598}" type="presParOf" srcId="{036D0AC4-B967-4E19-A4BD-B70347E9559F}" destId="{8F6B9B8B-6D12-4034-902F-2BE9D4468CA5}" srcOrd="0" destOrd="0" presId="urn:microsoft.com/office/officeart/2018/2/layout/IconCircleList"/>
    <dgm:cxn modelId="{E6F1ECEC-A22C-4CD2-BEC3-56E2E791009F}" type="presParOf" srcId="{036D0AC4-B967-4E19-A4BD-B70347E9559F}" destId="{68347229-B944-4E91-8AC5-7749ACFB4CF7}" srcOrd="1" destOrd="0" presId="urn:microsoft.com/office/officeart/2018/2/layout/IconCircleList"/>
    <dgm:cxn modelId="{7FF92682-668C-49F8-82E0-CA9BF352AA27}" type="presParOf" srcId="{036D0AC4-B967-4E19-A4BD-B70347E9559F}" destId="{0839DEE2-2CE9-4F29-95B2-FCA3DA3EDA91}" srcOrd="2" destOrd="0" presId="urn:microsoft.com/office/officeart/2018/2/layout/IconCircleList"/>
    <dgm:cxn modelId="{B38BCEA8-ECE3-47CE-8564-D91E7B749304}" type="presParOf" srcId="{036D0AC4-B967-4E19-A4BD-B70347E9559F}" destId="{0E2551CA-8358-47AC-B960-959AA4C6A2D3}" srcOrd="3" destOrd="0" presId="urn:microsoft.com/office/officeart/2018/2/layout/IconCircleList"/>
    <dgm:cxn modelId="{853AF842-B70C-4116-A4EB-EE92C61BE29C}" type="presParOf" srcId="{4F3B1313-8BE6-4294-8C4E-96BD1F958732}" destId="{4CCDA623-B8E0-4746-919A-932F78881ADB}" srcOrd="1" destOrd="0" presId="urn:microsoft.com/office/officeart/2018/2/layout/IconCircleList"/>
    <dgm:cxn modelId="{876B0B16-57D2-404A-ADD9-5D1C12257F39}" type="presParOf" srcId="{4F3B1313-8BE6-4294-8C4E-96BD1F958732}" destId="{E2AB4A0C-EE8E-4742-A0C3-E8D836A268A5}" srcOrd="2" destOrd="0" presId="urn:microsoft.com/office/officeart/2018/2/layout/IconCircleList"/>
    <dgm:cxn modelId="{AB0A3525-4450-4AAD-9E82-6AE5EBC65168}" type="presParOf" srcId="{E2AB4A0C-EE8E-4742-A0C3-E8D836A268A5}" destId="{30F524AA-72FB-46B2-B5F7-88EDCA79CE51}" srcOrd="0" destOrd="0" presId="urn:microsoft.com/office/officeart/2018/2/layout/IconCircleList"/>
    <dgm:cxn modelId="{8005CD62-7BF7-48F6-81C6-CC575D3B5E13}" type="presParOf" srcId="{E2AB4A0C-EE8E-4742-A0C3-E8D836A268A5}" destId="{8C311662-7F43-4158-A8A8-2614E55B1CD8}" srcOrd="1" destOrd="0" presId="urn:microsoft.com/office/officeart/2018/2/layout/IconCircleList"/>
    <dgm:cxn modelId="{8A38DD7D-8203-4B40-8787-0E7C03809BCB}" type="presParOf" srcId="{E2AB4A0C-EE8E-4742-A0C3-E8D836A268A5}" destId="{F4C965DB-0499-47AB-A5F7-7FA99C351C98}" srcOrd="2" destOrd="0" presId="urn:microsoft.com/office/officeart/2018/2/layout/IconCircleList"/>
    <dgm:cxn modelId="{3277BBAD-31EE-4914-B624-29E702BFD054}" type="presParOf" srcId="{E2AB4A0C-EE8E-4742-A0C3-E8D836A268A5}" destId="{77BB5EB4-25D3-4BB7-ACF2-EC573D21946C}" srcOrd="3" destOrd="0" presId="urn:microsoft.com/office/officeart/2018/2/layout/IconCircleList"/>
    <dgm:cxn modelId="{B3282641-2FF2-4E71-851B-C492AC4E771D}" type="presParOf" srcId="{4F3B1313-8BE6-4294-8C4E-96BD1F958732}" destId="{302391E9-C2AF-45FF-B509-348E70D7C72E}" srcOrd="3" destOrd="0" presId="urn:microsoft.com/office/officeart/2018/2/layout/IconCircleList"/>
    <dgm:cxn modelId="{24646471-15DF-41BA-9A87-11FB3FDBE777}" type="presParOf" srcId="{4F3B1313-8BE6-4294-8C4E-96BD1F958732}" destId="{EDB7CF4B-53B2-45A5-B9EF-131DD2D0C5CD}" srcOrd="4" destOrd="0" presId="urn:microsoft.com/office/officeart/2018/2/layout/IconCircleList"/>
    <dgm:cxn modelId="{09EEFCB6-13E7-4959-A54C-C2E1A348208D}" type="presParOf" srcId="{EDB7CF4B-53B2-45A5-B9EF-131DD2D0C5CD}" destId="{32E481B0-E6E2-485D-A6DC-C188308A95BF}" srcOrd="0" destOrd="0" presId="urn:microsoft.com/office/officeart/2018/2/layout/IconCircleList"/>
    <dgm:cxn modelId="{D5139AA5-7428-4EB1-A7BB-6EC1C3B4B673}" type="presParOf" srcId="{EDB7CF4B-53B2-45A5-B9EF-131DD2D0C5CD}" destId="{5FAD3E33-2933-4EFC-B702-5923DE7B84CA}" srcOrd="1" destOrd="0" presId="urn:microsoft.com/office/officeart/2018/2/layout/IconCircleList"/>
    <dgm:cxn modelId="{DA8B513A-E388-459A-AFB9-3D0E2C35B3C9}" type="presParOf" srcId="{EDB7CF4B-53B2-45A5-B9EF-131DD2D0C5CD}" destId="{B8241BEF-0444-4077-A587-0AD4BE3E03DD}" srcOrd="2" destOrd="0" presId="urn:microsoft.com/office/officeart/2018/2/layout/IconCircleList"/>
    <dgm:cxn modelId="{629EE962-18C7-421A-AD27-9E78B91EB397}" type="presParOf" srcId="{EDB7CF4B-53B2-45A5-B9EF-131DD2D0C5CD}" destId="{50C418CC-3820-4EF7-B740-CF633F1305F0}" srcOrd="3" destOrd="0" presId="urn:microsoft.com/office/officeart/2018/2/layout/IconCircleList"/>
    <dgm:cxn modelId="{6F4CEF2E-62E1-488D-AF37-481A71926E0E}" type="presParOf" srcId="{4F3B1313-8BE6-4294-8C4E-96BD1F958732}" destId="{4C3EF667-F4DC-4757-9537-0C58A53F4965}" srcOrd="5" destOrd="0" presId="urn:microsoft.com/office/officeart/2018/2/layout/IconCircleList"/>
    <dgm:cxn modelId="{27F176DA-8D0F-43B1-A99D-CDB058E78D80}" type="presParOf" srcId="{4F3B1313-8BE6-4294-8C4E-96BD1F958732}" destId="{40722DE9-9670-4039-A5C9-97BA115A11F7}" srcOrd="6" destOrd="0" presId="urn:microsoft.com/office/officeart/2018/2/layout/IconCircleList"/>
    <dgm:cxn modelId="{A604570E-D5B6-49BC-BB48-83A4FDE39676}" type="presParOf" srcId="{40722DE9-9670-4039-A5C9-97BA115A11F7}" destId="{BB934534-ED69-4EE2-89F1-5480092E370D}" srcOrd="0" destOrd="0" presId="urn:microsoft.com/office/officeart/2018/2/layout/IconCircleList"/>
    <dgm:cxn modelId="{869B89C3-5E0C-4811-A1E3-7CF7C5FD2FEE}" type="presParOf" srcId="{40722DE9-9670-4039-A5C9-97BA115A11F7}" destId="{E096E5C2-0FD2-46BF-B173-6C798B3D16F5}" srcOrd="1" destOrd="0" presId="urn:microsoft.com/office/officeart/2018/2/layout/IconCircleList"/>
    <dgm:cxn modelId="{61A62F6B-2359-4C8B-9A34-97E98FCACD9F}" type="presParOf" srcId="{40722DE9-9670-4039-A5C9-97BA115A11F7}" destId="{E2C186EE-CF94-49BB-918C-C694A29C4299}" srcOrd="2" destOrd="0" presId="urn:microsoft.com/office/officeart/2018/2/layout/IconCircleList"/>
    <dgm:cxn modelId="{1D2C930F-1C36-4B42-ACF9-65A22D5F1214}" type="presParOf" srcId="{40722DE9-9670-4039-A5C9-97BA115A11F7}" destId="{CD93A02A-F3B2-432D-A90B-6F5D70149B3A}" srcOrd="3" destOrd="0" presId="urn:microsoft.com/office/officeart/2018/2/layout/IconCircleList"/>
    <dgm:cxn modelId="{7389DE23-CF92-4B3A-BF2A-D0CB04C12551}" type="presParOf" srcId="{4F3B1313-8BE6-4294-8C4E-96BD1F958732}" destId="{53AB8D18-FF73-42C2-8E2F-12C3964AEC0E}" srcOrd="7" destOrd="0" presId="urn:microsoft.com/office/officeart/2018/2/layout/IconCircleList"/>
    <dgm:cxn modelId="{75CE9AFF-5AC1-4106-A527-BA6E84D35CCD}" type="presParOf" srcId="{4F3B1313-8BE6-4294-8C4E-96BD1F958732}" destId="{CF704C58-F039-41C1-B40B-5DBDAE359439}" srcOrd="8" destOrd="0" presId="urn:microsoft.com/office/officeart/2018/2/layout/IconCircleList"/>
    <dgm:cxn modelId="{F312B6B8-66F0-4EF1-AE43-F22D19D22B18}" type="presParOf" srcId="{CF704C58-F039-41C1-B40B-5DBDAE359439}" destId="{5E454301-A220-4C7F-8670-8555D61BF8CE}" srcOrd="0" destOrd="0" presId="urn:microsoft.com/office/officeart/2018/2/layout/IconCircleList"/>
    <dgm:cxn modelId="{287D70F7-9722-42C0-9A4C-43896F99C849}" type="presParOf" srcId="{CF704C58-F039-41C1-B40B-5DBDAE359439}" destId="{0781B334-35D3-4789-B755-8581FABF8F63}" srcOrd="1" destOrd="0" presId="urn:microsoft.com/office/officeart/2018/2/layout/IconCircleList"/>
    <dgm:cxn modelId="{FA31FBA4-E2F0-4566-BDEE-D2BE55609972}" type="presParOf" srcId="{CF704C58-F039-41C1-B40B-5DBDAE359439}" destId="{758A9799-7F54-4CE5-949D-8937795EDBCF}" srcOrd="2" destOrd="0" presId="urn:microsoft.com/office/officeart/2018/2/layout/IconCircleList"/>
    <dgm:cxn modelId="{F894CDF2-F990-49A7-BE88-D7AA6D20C8EF}" type="presParOf" srcId="{CF704C58-F039-41C1-B40B-5DBDAE359439}" destId="{AFF689C5-4E1C-4077-98BB-71B7A472D94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A24425-6280-4B26-8C6E-5571F6A3FDF0}"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34473376-B2A8-4863-922E-EC3BA970448A}">
      <dgm:prSet/>
      <dgm:spPr/>
      <dgm:t>
        <a:bodyPr/>
        <a:lstStyle/>
        <a:p>
          <a:r>
            <a:rPr lang="en-US" dirty="0"/>
            <a:t>Thematic analysis of video recording of sessions ..</a:t>
          </a:r>
        </a:p>
      </dgm:t>
    </dgm:pt>
    <dgm:pt modelId="{6B298D66-7AE6-438D-B20B-2A5BB1AA451A}" type="parTrans" cxnId="{BEE6C60C-DDCD-4D87-A2C7-2BD873F86C27}">
      <dgm:prSet/>
      <dgm:spPr/>
      <dgm:t>
        <a:bodyPr/>
        <a:lstStyle/>
        <a:p>
          <a:endParaRPr lang="en-US"/>
        </a:p>
      </dgm:t>
    </dgm:pt>
    <dgm:pt modelId="{BC29C5D1-C50E-4585-B28D-C4264874EEE3}" type="sibTrans" cxnId="{BEE6C60C-DDCD-4D87-A2C7-2BD873F86C27}">
      <dgm:prSet/>
      <dgm:spPr/>
      <dgm:t>
        <a:bodyPr/>
        <a:lstStyle/>
        <a:p>
          <a:endParaRPr lang="en-US"/>
        </a:p>
      </dgm:t>
    </dgm:pt>
    <dgm:pt modelId="{97EFDC1E-1B17-49C5-AE31-CD62D33D2E93}">
      <dgm:prSet/>
      <dgm:spPr/>
      <dgm:t>
        <a:bodyPr/>
        <a:lstStyle/>
        <a:p>
          <a:r>
            <a:rPr lang="en-US"/>
            <a:t>Pre and post interviews …</a:t>
          </a:r>
        </a:p>
      </dgm:t>
    </dgm:pt>
    <dgm:pt modelId="{FBBFADEC-E079-474B-8B92-B94D80575F6A}" type="parTrans" cxnId="{27887E78-34E0-4483-A3FD-433A06254F82}">
      <dgm:prSet/>
      <dgm:spPr/>
      <dgm:t>
        <a:bodyPr/>
        <a:lstStyle/>
        <a:p>
          <a:endParaRPr lang="en-US"/>
        </a:p>
      </dgm:t>
    </dgm:pt>
    <dgm:pt modelId="{0B359FFF-985E-4DF0-9EC3-93F2A39CE469}" type="sibTrans" cxnId="{27887E78-34E0-4483-A3FD-433A06254F82}">
      <dgm:prSet/>
      <dgm:spPr/>
      <dgm:t>
        <a:bodyPr/>
        <a:lstStyle/>
        <a:p>
          <a:endParaRPr lang="en-US"/>
        </a:p>
      </dgm:t>
    </dgm:pt>
    <dgm:pt modelId="{94C60A79-417E-470B-B2B6-9B2BE07FCC2B}">
      <dgm:prSet/>
      <dgm:spPr/>
      <dgm:t>
        <a:bodyPr/>
        <a:lstStyle/>
        <a:p>
          <a:r>
            <a:rPr lang="en-US"/>
            <a:t>Validated measures …</a:t>
          </a:r>
        </a:p>
      </dgm:t>
    </dgm:pt>
    <dgm:pt modelId="{1E20AADB-78CB-4A5D-BC71-6F5B1F29F050}" type="parTrans" cxnId="{50390F8E-24C8-4667-8852-983593242AD2}">
      <dgm:prSet/>
      <dgm:spPr/>
      <dgm:t>
        <a:bodyPr/>
        <a:lstStyle/>
        <a:p>
          <a:endParaRPr lang="en-US"/>
        </a:p>
      </dgm:t>
    </dgm:pt>
    <dgm:pt modelId="{8E6EB864-E2E4-4F95-AB63-03134F9D04C6}" type="sibTrans" cxnId="{50390F8E-24C8-4667-8852-983593242AD2}">
      <dgm:prSet/>
      <dgm:spPr/>
      <dgm:t>
        <a:bodyPr/>
        <a:lstStyle/>
        <a:p>
          <a:endParaRPr lang="en-US"/>
        </a:p>
      </dgm:t>
    </dgm:pt>
    <dgm:pt modelId="{23C984DD-E667-4228-BD98-EDA2AEA7815C}">
      <dgm:prSet/>
      <dgm:spPr/>
      <dgm:t>
        <a:bodyPr/>
        <a:lstStyle/>
        <a:p>
          <a:r>
            <a:rPr lang="en-US"/>
            <a:t>Creative Tool Kit … </a:t>
          </a:r>
        </a:p>
      </dgm:t>
    </dgm:pt>
    <dgm:pt modelId="{B883D12A-6D10-47D8-92F7-5FBD3F8B287A}" type="parTrans" cxnId="{A399851D-0FBC-4A5E-B928-8029AFC2714A}">
      <dgm:prSet/>
      <dgm:spPr/>
      <dgm:t>
        <a:bodyPr/>
        <a:lstStyle/>
        <a:p>
          <a:endParaRPr lang="en-US"/>
        </a:p>
      </dgm:t>
    </dgm:pt>
    <dgm:pt modelId="{C208D06C-D812-4295-93D6-5EF7023C7185}" type="sibTrans" cxnId="{A399851D-0FBC-4A5E-B928-8029AFC2714A}">
      <dgm:prSet/>
      <dgm:spPr/>
      <dgm:t>
        <a:bodyPr/>
        <a:lstStyle/>
        <a:p>
          <a:endParaRPr lang="en-US"/>
        </a:p>
      </dgm:t>
    </dgm:pt>
    <dgm:pt modelId="{77D6C022-5598-4D6F-8ED4-8702C36255D3}" type="pres">
      <dgm:prSet presAssocID="{39A24425-6280-4B26-8C6E-5571F6A3FDF0}" presName="hierChild1" presStyleCnt="0">
        <dgm:presLayoutVars>
          <dgm:chPref val="1"/>
          <dgm:dir/>
          <dgm:animOne val="branch"/>
          <dgm:animLvl val="lvl"/>
          <dgm:resizeHandles/>
        </dgm:presLayoutVars>
      </dgm:prSet>
      <dgm:spPr/>
    </dgm:pt>
    <dgm:pt modelId="{37DD4306-97E7-4A14-9808-D2B108C6B0CB}" type="pres">
      <dgm:prSet presAssocID="{34473376-B2A8-4863-922E-EC3BA970448A}" presName="hierRoot1" presStyleCnt="0"/>
      <dgm:spPr/>
    </dgm:pt>
    <dgm:pt modelId="{B4D6F768-0592-4572-BE9D-C52F3A6D0374}" type="pres">
      <dgm:prSet presAssocID="{34473376-B2A8-4863-922E-EC3BA970448A}" presName="composite" presStyleCnt="0"/>
      <dgm:spPr/>
    </dgm:pt>
    <dgm:pt modelId="{4585675E-10FB-4EB9-B53D-DB614453D7A1}" type="pres">
      <dgm:prSet presAssocID="{34473376-B2A8-4863-922E-EC3BA970448A}" presName="background" presStyleLbl="node0" presStyleIdx="0" presStyleCnt="4"/>
      <dgm:spPr/>
    </dgm:pt>
    <dgm:pt modelId="{C74B7E47-A547-4980-A69E-4021942F6068}" type="pres">
      <dgm:prSet presAssocID="{34473376-B2A8-4863-922E-EC3BA970448A}" presName="text" presStyleLbl="fgAcc0" presStyleIdx="0" presStyleCnt="4">
        <dgm:presLayoutVars>
          <dgm:chPref val="3"/>
        </dgm:presLayoutVars>
      </dgm:prSet>
      <dgm:spPr/>
    </dgm:pt>
    <dgm:pt modelId="{7D7CD1C8-3E75-4B77-8337-065B9BE07064}" type="pres">
      <dgm:prSet presAssocID="{34473376-B2A8-4863-922E-EC3BA970448A}" presName="hierChild2" presStyleCnt="0"/>
      <dgm:spPr/>
    </dgm:pt>
    <dgm:pt modelId="{C5F5F638-A260-4048-88D8-4907FAA3BD8C}" type="pres">
      <dgm:prSet presAssocID="{97EFDC1E-1B17-49C5-AE31-CD62D33D2E93}" presName="hierRoot1" presStyleCnt="0"/>
      <dgm:spPr/>
    </dgm:pt>
    <dgm:pt modelId="{FD816C04-A68D-405D-AA60-0465818A386D}" type="pres">
      <dgm:prSet presAssocID="{97EFDC1E-1B17-49C5-AE31-CD62D33D2E93}" presName="composite" presStyleCnt="0"/>
      <dgm:spPr/>
    </dgm:pt>
    <dgm:pt modelId="{E5745EA3-4153-4CFB-A432-9F84431F873C}" type="pres">
      <dgm:prSet presAssocID="{97EFDC1E-1B17-49C5-AE31-CD62D33D2E93}" presName="background" presStyleLbl="node0" presStyleIdx="1" presStyleCnt="4"/>
      <dgm:spPr/>
    </dgm:pt>
    <dgm:pt modelId="{EBC511EF-EAC3-4019-ABEB-4D8C3E2843FE}" type="pres">
      <dgm:prSet presAssocID="{97EFDC1E-1B17-49C5-AE31-CD62D33D2E93}" presName="text" presStyleLbl="fgAcc0" presStyleIdx="1" presStyleCnt="4">
        <dgm:presLayoutVars>
          <dgm:chPref val="3"/>
        </dgm:presLayoutVars>
      </dgm:prSet>
      <dgm:spPr/>
    </dgm:pt>
    <dgm:pt modelId="{EBF1BAD9-ED5C-4055-A8E2-CA073A666722}" type="pres">
      <dgm:prSet presAssocID="{97EFDC1E-1B17-49C5-AE31-CD62D33D2E93}" presName="hierChild2" presStyleCnt="0"/>
      <dgm:spPr/>
    </dgm:pt>
    <dgm:pt modelId="{DD98175C-FFE1-472E-B941-DC418EFBA709}" type="pres">
      <dgm:prSet presAssocID="{94C60A79-417E-470B-B2B6-9B2BE07FCC2B}" presName="hierRoot1" presStyleCnt="0"/>
      <dgm:spPr/>
    </dgm:pt>
    <dgm:pt modelId="{190F9D97-7147-40BD-BB2B-1839139A3C90}" type="pres">
      <dgm:prSet presAssocID="{94C60A79-417E-470B-B2B6-9B2BE07FCC2B}" presName="composite" presStyleCnt="0"/>
      <dgm:spPr/>
    </dgm:pt>
    <dgm:pt modelId="{AABE0258-6277-426B-A877-A61FC5265C92}" type="pres">
      <dgm:prSet presAssocID="{94C60A79-417E-470B-B2B6-9B2BE07FCC2B}" presName="background" presStyleLbl="node0" presStyleIdx="2" presStyleCnt="4"/>
      <dgm:spPr/>
    </dgm:pt>
    <dgm:pt modelId="{1188BD2B-9A97-46E2-9009-E1F9C1E6D629}" type="pres">
      <dgm:prSet presAssocID="{94C60A79-417E-470B-B2B6-9B2BE07FCC2B}" presName="text" presStyleLbl="fgAcc0" presStyleIdx="2" presStyleCnt="4">
        <dgm:presLayoutVars>
          <dgm:chPref val="3"/>
        </dgm:presLayoutVars>
      </dgm:prSet>
      <dgm:spPr/>
    </dgm:pt>
    <dgm:pt modelId="{628C189B-A54E-4A21-9D66-4D7E725D515D}" type="pres">
      <dgm:prSet presAssocID="{94C60A79-417E-470B-B2B6-9B2BE07FCC2B}" presName="hierChild2" presStyleCnt="0"/>
      <dgm:spPr/>
    </dgm:pt>
    <dgm:pt modelId="{DE385112-C73C-4605-9FEA-83EB1F2B097E}" type="pres">
      <dgm:prSet presAssocID="{23C984DD-E667-4228-BD98-EDA2AEA7815C}" presName="hierRoot1" presStyleCnt="0"/>
      <dgm:spPr/>
    </dgm:pt>
    <dgm:pt modelId="{C7E393E9-8ED1-4221-8882-786B98D337D6}" type="pres">
      <dgm:prSet presAssocID="{23C984DD-E667-4228-BD98-EDA2AEA7815C}" presName="composite" presStyleCnt="0"/>
      <dgm:spPr/>
    </dgm:pt>
    <dgm:pt modelId="{5FD6CECE-36AF-479F-B7C5-447BF96202E3}" type="pres">
      <dgm:prSet presAssocID="{23C984DD-E667-4228-BD98-EDA2AEA7815C}" presName="background" presStyleLbl="node0" presStyleIdx="3" presStyleCnt="4"/>
      <dgm:spPr/>
    </dgm:pt>
    <dgm:pt modelId="{C2F8FB5F-D5E5-494A-BC57-AEF0AEDCAB9F}" type="pres">
      <dgm:prSet presAssocID="{23C984DD-E667-4228-BD98-EDA2AEA7815C}" presName="text" presStyleLbl="fgAcc0" presStyleIdx="3" presStyleCnt="4">
        <dgm:presLayoutVars>
          <dgm:chPref val="3"/>
        </dgm:presLayoutVars>
      </dgm:prSet>
      <dgm:spPr/>
    </dgm:pt>
    <dgm:pt modelId="{BB0F7276-A695-431C-A034-87BD3742D1AC}" type="pres">
      <dgm:prSet presAssocID="{23C984DD-E667-4228-BD98-EDA2AEA7815C}" presName="hierChild2" presStyleCnt="0"/>
      <dgm:spPr/>
    </dgm:pt>
  </dgm:ptLst>
  <dgm:cxnLst>
    <dgm:cxn modelId="{BEE6C60C-DDCD-4D87-A2C7-2BD873F86C27}" srcId="{39A24425-6280-4B26-8C6E-5571F6A3FDF0}" destId="{34473376-B2A8-4863-922E-EC3BA970448A}" srcOrd="0" destOrd="0" parTransId="{6B298D66-7AE6-438D-B20B-2A5BB1AA451A}" sibTransId="{BC29C5D1-C50E-4585-B28D-C4264874EEE3}"/>
    <dgm:cxn modelId="{A399851D-0FBC-4A5E-B928-8029AFC2714A}" srcId="{39A24425-6280-4B26-8C6E-5571F6A3FDF0}" destId="{23C984DD-E667-4228-BD98-EDA2AEA7815C}" srcOrd="3" destOrd="0" parTransId="{B883D12A-6D10-47D8-92F7-5FBD3F8B287A}" sibTransId="{C208D06C-D812-4295-93D6-5EF7023C7185}"/>
    <dgm:cxn modelId="{27887E78-34E0-4483-A3FD-433A06254F82}" srcId="{39A24425-6280-4B26-8C6E-5571F6A3FDF0}" destId="{97EFDC1E-1B17-49C5-AE31-CD62D33D2E93}" srcOrd="1" destOrd="0" parTransId="{FBBFADEC-E079-474B-8B92-B94D80575F6A}" sibTransId="{0B359FFF-985E-4DF0-9EC3-93F2A39CE469}"/>
    <dgm:cxn modelId="{5F2E197F-E13D-42CE-9FA8-6D5825F4EB8A}" type="presOf" srcId="{34473376-B2A8-4863-922E-EC3BA970448A}" destId="{C74B7E47-A547-4980-A69E-4021942F6068}" srcOrd="0" destOrd="0" presId="urn:microsoft.com/office/officeart/2005/8/layout/hierarchy1"/>
    <dgm:cxn modelId="{50390F8E-24C8-4667-8852-983593242AD2}" srcId="{39A24425-6280-4B26-8C6E-5571F6A3FDF0}" destId="{94C60A79-417E-470B-B2B6-9B2BE07FCC2B}" srcOrd="2" destOrd="0" parTransId="{1E20AADB-78CB-4A5D-BC71-6F5B1F29F050}" sibTransId="{8E6EB864-E2E4-4F95-AB63-03134F9D04C6}"/>
    <dgm:cxn modelId="{92538194-3493-4165-9B3F-7A8710792012}" type="presOf" srcId="{94C60A79-417E-470B-B2B6-9B2BE07FCC2B}" destId="{1188BD2B-9A97-46E2-9009-E1F9C1E6D629}" srcOrd="0" destOrd="0" presId="urn:microsoft.com/office/officeart/2005/8/layout/hierarchy1"/>
    <dgm:cxn modelId="{2FCB90AD-3F80-4BE0-AE85-7D8C204AFAAB}" type="presOf" srcId="{39A24425-6280-4B26-8C6E-5571F6A3FDF0}" destId="{77D6C022-5598-4D6F-8ED4-8702C36255D3}" srcOrd="0" destOrd="0" presId="urn:microsoft.com/office/officeart/2005/8/layout/hierarchy1"/>
    <dgm:cxn modelId="{8070A9F5-3A86-4B70-B297-651E1471D7B5}" type="presOf" srcId="{97EFDC1E-1B17-49C5-AE31-CD62D33D2E93}" destId="{EBC511EF-EAC3-4019-ABEB-4D8C3E2843FE}" srcOrd="0" destOrd="0" presId="urn:microsoft.com/office/officeart/2005/8/layout/hierarchy1"/>
    <dgm:cxn modelId="{5A806BF6-58A3-4C6F-9DA9-909D8740D0E7}" type="presOf" srcId="{23C984DD-E667-4228-BD98-EDA2AEA7815C}" destId="{C2F8FB5F-D5E5-494A-BC57-AEF0AEDCAB9F}" srcOrd="0" destOrd="0" presId="urn:microsoft.com/office/officeart/2005/8/layout/hierarchy1"/>
    <dgm:cxn modelId="{3A7C1B81-2C51-4EF6-8C78-AAFF79F68CB2}" type="presParOf" srcId="{77D6C022-5598-4D6F-8ED4-8702C36255D3}" destId="{37DD4306-97E7-4A14-9808-D2B108C6B0CB}" srcOrd="0" destOrd="0" presId="urn:microsoft.com/office/officeart/2005/8/layout/hierarchy1"/>
    <dgm:cxn modelId="{74A977A0-C309-4630-80C2-4743920BA55F}" type="presParOf" srcId="{37DD4306-97E7-4A14-9808-D2B108C6B0CB}" destId="{B4D6F768-0592-4572-BE9D-C52F3A6D0374}" srcOrd="0" destOrd="0" presId="urn:microsoft.com/office/officeart/2005/8/layout/hierarchy1"/>
    <dgm:cxn modelId="{5BB1752F-03F2-4B73-A9CD-07A51CEB1759}" type="presParOf" srcId="{B4D6F768-0592-4572-BE9D-C52F3A6D0374}" destId="{4585675E-10FB-4EB9-B53D-DB614453D7A1}" srcOrd="0" destOrd="0" presId="urn:microsoft.com/office/officeart/2005/8/layout/hierarchy1"/>
    <dgm:cxn modelId="{51240314-6BC1-4E95-AD43-A6438894527A}" type="presParOf" srcId="{B4D6F768-0592-4572-BE9D-C52F3A6D0374}" destId="{C74B7E47-A547-4980-A69E-4021942F6068}" srcOrd="1" destOrd="0" presId="urn:microsoft.com/office/officeart/2005/8/layout/hierarchy1"/>
    <dgm:cxn modelId="{CE8CA659-1252-4896-B2BA-18A51EAEBD80}" type="presParOf" srcId="{37DD4306-97E7-4A14-9808-D2B108C6B0CB}" destId="{7D7CD1C8-3E75-4B77-8337-065B9BE07064}" srcOrd="1" destOrd="0" presId="urn:microsoft.com/office/officeart/2005/8/layout/hierarchy1"/>
    <dgm:cxn modelId="{A6E45F55-D533-4DF0-98B6-53D2EBF16963}" type="presParOf" srcId="{77D6C022-5598-4D6F-8ED4-8702C36255D3}" destId="{C5F5F638-A260-4048-88D8-4907FAA3BD8C}" srcOrd="1" destOrd="0" presId="urn:microsoft.com/office/officeart/2005/8/layout/hierarchy1"/>
    <dgm:cxn modelId="{04EC324B-5C27-48B0-B9A2-805C3608FAB1}" type="presParOf" srcId="{C5F5F638-A260-4048-88D8-4907FAA3BD8C}" destId="{FD816C04-A68D-405D-AA60-0465818A386D}" srcOrd="0" destOrd="0" presId="urn:microsoft.com/office/officeart/2005/8/layout/hierarchy1"/>
    <dgm:cxn modelId="{E5D3AB79-E784-4941-B258-684A7E6EB8CC}" type="presParOf" srcId="{FD816C04-A68D-405D-AA60-0465818A386D}" destId="{E5745EA3-4153-4CFB-A432-9F84431F873C}" srcOrd="0" destOrd="0" presId="urn:microsoft.com/office/officeart/2005/8/layout/hierarchy1"/>
    <dgm:cxn modelId="{3BDB81B2-7945-4601-976F-8BAF5CFDE237}" type="presParOf" srcId="{FD816C04-A68D-405D-AA60-0465818A386D}" destId="{EBC511EF-EAC3-4019-ABEB-4D8C3E2843FE}" srcOrd="1" destOrd="0" presId="urn:microsoft.com/office/officeart/2005/8/layout/hierarchy1"/>
    <dgm:cxn modelId="{D30E6700-3342-4229-9114-5442DFF31F89}" type="presParOf" srcId="{C5F5F638-A260-4048-88D8-4907FAA3BD8C}" destId="{EBF1BAD9-ED5C-4055-A8E2-CA073A666722}" srcOrd="1" destOrd="0" presId="urn:microsoft.com/office/officeart/2005/8/layout/hierarchy1"/>
    <dgm:cxn modelId="{05BA9064-0331-43EA-B5F2-471252FDBE42}" type="presParOf" srcId="{77D6C022-5598-4D6F-8ED4-8702C36255D3}" destId="{DD98175C-FFE1-472E-B941-DC418EFBA709}" srcOrd="2" destOrd="0" presId="urn:microsoft.com/office/officeart/2005/8/layout/hierarchy1"/>
    <dgm:cxn modelId="{73AD9BD4-B58D-4966-8D6C-F4464650222B}" type="presParOf" srcId="{DD98175C-FFE1-472E-B941-DC418EFBA709}" destId="{190F9D97-7147-40BD-BB2B-1839139A3C90}" srcOrd="0" destOrd="0" presId="urn:microsoft.com/office/officeart/2005/8/layout/hierarchy1"/>
    <dgm:cxn modelId="{D9D33204-2F8B-4BE7-97F7-801D9F17B258}" type="presParOf" srcId="{190F9D97-7147-40BD-BB2B-1839139A3C90}" destId="{AABE0258-6277-426B-A877-A61FC5265C92}" srcOrd="0" destOrd="0" presId="urn:microsoft.com/office/officeart/2005/8/layout/hierarchy1"/>
    <dgm:cxn modelId="{C63E3140-B887-4A4B-AAF0-4E4D81FC99AB}" type="presParOf" srcId="{190F9D97-7147-40BD-BB2B-1839139A3C90}" destId="{1188BD2B-9A97-46E2-9009-E1F9C1E6D629}" srcOrd="1" destOrd="0" presId="urn:microsoft.com/office/officeart/2005/8/layout/hierarchy1"/>
    <dgm:cxn modelId="{9A7D4EDF-9196-45EE-8694-363F2776453F}" type="presParOf" srcId="{DD98175C-FFE1-472E-B941-DC418EFBA709}" destId="{628C189B-A54E-4A21-9D66-4D7E725D515D}" srcOrd="1" destOrd="0" presId="urn:microsoft.com/office/officeart/2005/8/layout/hierarchy1"/>
    <dgm:cxn modelId="{9803F753-4F4E-433D-A940-3578B20734D4}" type="presParOf" srcId="{77D6C022-5598-4D6F-8ED4-8702C36255D3}" destId="{DE385112-C73C-4605-9FEA-83EB1F2B097E}" srcOrd="3" destOrd="0" presId="urn:microsoft.com/office/officeart/2005/8/layout/hierarchy1"/>
    <dgm:cxn modelId="{B18AE881-E293-4955-B78A-FB6B3C3B0285}" type="presParOf" srcId="{DE385112-C73C-4605-9FEA-83EB1F2B097E}" destId="{C7E393E9-8ED1-4221-8882-786B98D337D6}" srcOrd="0" destOrd="0" presId="urn:microsoft.com/office/officeart/2005/8/layout/hierarchy1"/>
    <dgm:cxn modelId="{87645D7A-A399-4DFA-B358-E8A9D798D07C}" type="presParOf" srcId="{C7E393E9-8ED1-4221-8882-786B98D337D6}" destId="{5FD6CECE-36AF-479F-B7C5-447BF96202E3}" srcOrd="0" destOrd="0" presId="urn:microsoft.com/office/officeart/2005/8/layout/hierarchy1"/>
    <dgm:cxn modelId="{1C9EB034-6723-4944-9E70-1F3D0CD23CF8}" type="presParOf" srcId="{C7E393E9-8ED1-4221-8882-786B98D337D6}" destId="{C2F8FB5F-D5E5-494A-BC57-AEF0AEDCAB9F}" srcOrd="1" destOrd="0" presId="urn:microsoft.com/office/officeart/2005/8/layout/hierarchy1"/>
    <dgm:cxn modelId="{E97306CD-5BD6-4841-A61D-A50805FD0F0D}" type="presParOf" srcId="{DE385112-C73C-4605-9FEA-83EB1F2B097E}" destId="{BB0F7276-A695-431C-A034-87BD3742D1A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4F1B91-0327-4AED-8D60-5979734A48E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2DDDD67-FD06-423D-A269-BC28338EFD8E}">
      <dgm:prSet/>
      <dgm:spPr/>
      <dgm:t>
        <a:bodyPr/>
        <a:lstStyle/>
        <a:p>
          <a:r>
            <a:rPr lang="en-US"/>
            <a:t>Focus on:</a:t>
          </a:r>
        </a:p>
      </dgm:t>
    </dgm:pt>
    <dgm:pt modelId="{C7F4DC7B-36A3-492E-A89E-5BB5A00D400D}" type="parTrans" cxnId="{763C5E58-F130-4E03-8589-75323789C0F7}">
      <dgm:prSet/>
      <dgm:spPr/>
      <dgm:t>
        <a:bodyPr/>
        <a:lstStyle/>
        <a:p>
          <a:endParaRPr lang="en-US"/>
        </a:p>
      </dgm:t>
    </dgm:pt>
    <dgm:pt modelId="{502C313B-33B4-46DA-85E1-4AA92F6B8402}" type="sibTrans" cxnId="{763C5E58-F130-4E03-8589-75323789C0F7}">
      <dgm:prSet/>
      <dgm:spPr/>
      <dgm:t>
        <a:bodyPr/>
        <a:lstStyle/>
        <a:p>
          <a:endParaRPr lang="en-US"/>
        </a:p>
      </dgm:t>
    </dgm:pt>
    <dgm:pt modelId="{2705C868-7753-4D31-993D-640A3DEBA2BB}">
      <dgm:prSet/>
      <dgm:spPr/>
      <dgm:t>
        <a:bodyPr/>
        <a:lstStyle/>
        <a:p>
          <a:r>
            <a:rPr lang="en-US"/>
            <a:t>Trust</a:t>
          </a:r>
        </a:p>
      </dgm:t>
    </dgm:pt>
    <dgm:pt modelId="{69301364-0274-4D03-9F4D-7C462E476654}" type="parTrans" cxnId="{E2835382-297D-40D8-AF6A-105B19173B75}">
      <dgm:prSet/>
      <dgm:spPr/>
      <dgm:t>
        <a:bodyPr/>
        <a:lstStyle/>
        <a:p>
          <a:endParaRPr lang="en-US"/>
        </a:p>
      </dgm:t>
    </dgm:pt>
    <dgm:pt modelId="{3C1D6168-7DD6-4B38-AAE2-D32F425940A1}" type="sibTrans" cxnId="{E2835382-297D-40D8-AF6A-105B19173B75}">
      <dgm:prSet/>
      <dgm:spPr/>
      <dgm:t>
        <a:bodyPr/>
        <a:lstStyle/>
        <a:p>
          <a:endParaRPr lang="en-US"/>
        </a:p>
      </dgm:t>
    </dgm:pt>
    <dgm:pt modelId="{9B348CB4-D258-4250-9EC7-088F4F55FF1A}">
      <dgm:prSet/>
      <dgm:spPr/>
      <dgm:t>
        <a:bodyPr/>
        <a:lstStyle/>
        <a:p>
          <a:r>
            <a:rPr lang="en-US"/>
            <a:t>Security</a:t>
          </a:r>
        </a:p>
      </dgm:t>
    </dgm:pt>
    <dgm:pt modelId="{DA1BBB1E-680B-46E9-940B-9291B28EB3F5}" type="parTrans" cxnId="{D45C4463-BD07-4195-B68E-9FDC594BD059}">
      <dgm:prSet/>
      <dgm:spPr/>
      <dgm:t>
        <a:bodyPr/>
        <a:lstStyle/>
        <a:p>
          <a:endParaRPr lang="en-US"/>
        </a:p>
      </dgm:t>
    </dgm:pt>
    <dgm:pt modelId="{74CBB81A-A05C-420B-AB68-1477BEB88728}" type="sibTrans" cxnId="{D45C4463-BD07-4195-B68E-9FDC594BD059}">
      <dgm:prSet/>
      <dgm:spPr/>
      <dgm:t>
        <a:bodyPr/>
        <a:lstStyle/>
        <a:p>
          <a:endParaRPr lang="en-US"/>
        </a:p>
      </dgm:t>
    </dgm:pt>
    <dgm:pt modelId="{611DEF9A-F72F-406C-9C28-39F53CEB0D33}">
      <dgm:prSet/>
      <dgm:spPr/>
      <dgm:t>
        <a:bodyPr/>
        <a:lstStyle/>
        <a:p>
          <a:r>
            <a:rPr lang="en-US"/>
            <a:t>Ritual</a:t>
          </a:r>
        </a:p>
      </dgm:t>
    </dgm:pt>
    <dgm:pt modelId="{15C8343A-35AD-4FF5-9EB4-945FF8C6B49B}" type="parTrans" cxnId="{D38AE5CB-BBB1-4F4C-8A2B-6CC317C0B3E5}">
      <dgm:prSet/>
      <dgm:spPr/>
      <dgm:t>
        <a:bodyPr/>
        <a:lstStyle/>
        <a:p>
          <a:endParaRPr lang="en-US"/>
        </a:p>
      </dgm:t>
    </dgm:pt>
    <dgm:pt modelId="{1E4AC6A3-2ED5-4BFD-B5E3-0574F4CB8D64}" type="sibTrans" cxnId="{D38AE5CB-BBB1-4F4C-8A2B-6CC317C0B3E5}">
      <dgm:prSet/>
      <dgm:spPr/>
      <dgm:t>
        <a:bodyPr/>
        <a:lstStyle/>
        <a:p>
          <a:endParaRPr lang="en-US"/>
        </a:p>
      </dgm:t>
    </dgm:pt>
    <dgm:pt modelId="{D403B42D-D85E-46D8-A967-D3F2883052B6}">
      <dgm:prSet/>
      <dgm:spPr/>
      <dgm:t>
        <a:bodyPr/>
        <a:lstStyle/>
        <a:p>
          <a:r>
            <a:rPr lang="en-US"/>
            <a:t>Stimulation</a:t>
          </a:r>
        </a:p>
      </dgm:t>
    </dgm:pt>
    <dgm:pt modelId="{B4893C94-7084-402E-9251-893CF5D1AA54}" type="parTrans" cxnId="{0118E9D0-CD41-4A6C-B287-44DC202AE93D}">
      <dgm:prSet/>
      <dgm:spPr/>
      <dgm:t>
        <a:bodyPr/>
        <a:lstStyle/>
        <a:p>
          <a:endParaRPr lang="en-US"/>
        </a:p>
      </dgm:t>
    </dgm:pt>
    <dgm:pt modelId="{FB0FED2B-CF06-4A1F-9827-930A3F3017A0}" type="sibTrans" cxnId="{0118E9D0-CD41-4A6C-B287-44DC202AE93D}">
      <dgm:prSet/>
      <dgm:spPr/>
      <dgm:t>
        <a:bodyPr/>
        <a:lstStyle/>
        <a:p>
          <a:endParaRPr lang="en-US"/>
        </a:p>
      </dgm:t>
    </dgm:pt>
    <dgm:pt modelId="{A44C3CB5-EEE0-402C-A09F-E1E2A8E297C7}">
      <dgm:prSet/>
      <dgm:spPr/>
      <dgm:t>
        <a:bodyPr/>
        <a:lstStyle/>
        <a:p>
          <a:r>
            <a:rPr lang="en-US"/>
            <a:t>Exploration</a:t>
          </a:r>
        </a:p>
      </dgm:t>
    </dgm:pt>
    <dgm:pt modelId="{26B6D619-1EEA-4516-81A4-2349ED76EEE1}" type="parTrans" cxnId="{C209093A-B8F3-4185-BCD5-341642D48487}">
      <dgm:prSet/>
      <dgm:spPr/>
      <dgm:t>
        <a:bodyPr/>
        <a:lstStyle/>
        <a:p>
          <a:endParaRPr lang="en-US"/>
        </a:p>
      </dgm:t>
    </dgm:pt>
    <dgm:pt modelId="{74BBAAFB-C143-43A5-997F-E1548F738E90}" type="sibTrans" cxnId="{C209093A-B8F3-4185-BCD5-341642D48487}">
      <dgm:prSet/>
      <dgm:spPr/>
      <dgm:t>
        <a:bodyPr/>
        <a:lstStyle/>
        <a:p>
          <a:endParaRPr lang="en-US"/>
        </a:p>
      </dgm:t>
    </dgm:pt>
    <dgm:pt modelId="{FFC9D192-58CB-43FD-8077-4B6E79453780}">
      <dgm:prSet/>
      <dgm:spPr/>
      <dgm:t>
        <a:bodyPr/>
        <a:lstStyle/>
        <a:p>
          <a:r>
            <a:rPr lang="en-US"/>
            <a:t>Risk</a:t>
          </a:r>
        </a:p>
      </dgm:t>
    </dgm:pt>
    <dgm:pt modelId="{D07F443C-8FCC-4994-A35D-0486AB9659BE}" type="parTrans" cxnId="{652987EB-C6F2-4A4B-AE21-B3000AF85273}">
      <dgm:prSet/>
      <dgm:spPr/>
      <dgm:t>
        <a:bodyPr/>
        <a:lstStyle/>
        <a:p>
          <a:endParaRPr lang="en-US"/>
        </a:p>
      </dgm:t>
    </dgm:pt>
    <dgm:pt modelId="{65384718-36D5-4649-83E8-536F708344CB}" type="sibTrans" cxnId="{652987EB-C6F2-4A4B-AE21-B3000AF85273}">
      <dgm:prSet/>
      <dgm:spPr/>
      <dgm:t>
        <a:bodyPr/>
        <a:lstStyle/>
        <a:p>
          <a:endParaRPr lang="en-US"/>
        </a:p>
      </dgm:t>
    </dgm:pt>
    <dgm:pt modelId="{70B9B309-5842-4EAE-93C5-46A7373C5A2C}">
      <dgm:prSet/>
      <dgm:spPr/>
      <dgm:t>
        <a:bodyPr/>
        <a:lstStyle/>
        <a:p>
          <a:r>
            <a:rPr lang="en-US"/>
            <a:t>Strengthen independence and resilience</a:t>
          </a:r>
        </a:p>
      </dgm:t>
    </dgm:pt>
    <dgm:pt modelId="{2A199398-98DC-4AA1-BB4F-BC5801DB6C35}" type="parTrans" cxnId="{1AA908B1-8D30-4850-B7A2-D58ACEE07707}">
      <dgm:prSet/>
      <dgm:spPr/>
      <dgm:t>
        <a:bodyPr/>
        <a:lstStyle/>
        <a:p>
          <a:endParaRPr lang="en-US"/>
        </a:p>
      </dgm:t>
    </dgm:pt>
    <dgm:pt modelId="{6C5A1F9B-9E7A-418B-8BAB-9DCDA63B615E}" type="sibTrans" cxnId="{1AA908B1-8D30-4850-B7A2-D58ACEE07707}">
      <dgm:prSet/>
      <dgm:spPr/>
      <dgm:t>
        <a:bodyPr/>
        <a:lstStyle/>
        <a:p>
          <a:endParaRPr lang="en-US"/>
        </a:p>
      </dgm:t>
    </dgm:pt>
    <dgm:pt modelId="{11EAA670-90D6-4D9E-9112-8C26BF9C3FFF}">
      <dgm:prSet/>
      <dgm:spPr/>
      <dgm:t>
        <a:bodyPr/>
        <a:lstStyle/>
        <a:p>
          <a:r>
            <a:rPr lang="en-US"/>
            <a:t>Affirm identity</a:t>
          </a:r>
        </a:p>
      </dgm:t>
    </dgm:pt>
    <dgm:pt modelId="{DEE99DC3-0FBC-473F-9136-AC7C2B3B086F}" type="parTrans" cxnId="{A2BA156B-C1B8-448C-9B29-8748DADF14DC}">
      <dgm:prSet/>
      <dgm:spPr/>
      <dgm:t>
        <a:bodyPr/>
        <a:lstStyle/>
        <a:p>
          <a:endParaRPr lang="en-US"/>
        </a:p>
      </dgm:t>
    </dgm:pt>
    <dgm:pt modelId="{F4691CA7-369E-450B-9A16-26BF94B6A5B3}" type="sibTrans" cxnId="{A2BA156B-C1B8-448C-9B29-8748DADF14DC}">
      <dgm:prSet/>
      <dgm:spPr/>
      <dgm:t>
        <a:bodyPr/>
        <a:lstStyle/>
        <a:p>
          <a:endParaRPr lang="en-US"/>
        </a:p>
      </dgm:t>
    </dgm:pt>
    <dgm:pt modelId="{D39CC65A-2A46-48DC-A535-138B5A54E220}">
      <dgm:prSet/>
      <dgm:spPr/>
      <dgm:t>
        <a:bodyPr/>
        <a:lstStyle/>
        <a:p>
          <a:r>
            <a:rPr lang="en-US"/>
            <a:t>Build social relationships</a:t>
          </a:r>
        </a:p>
      </dgm:t>
    </dgm:pt>
    <dgm:pt modelId="{9A9BDE07-1DC6-4542-9298-7B854B0AA830}" type="parTrans" cxnId="{27CDC020-259B-4D8E-B4A5-807A803F4309}">
      <dgm:prSet/>
      <dgm:spPr/>
      <dgm:t>
        <a:bodyPr/>
        <a:lstStyle/>
        <a:p>
          <a:endParaRPr lang="en-US"/>
        </a:p>
      </dgm:t>
    </dgm:pt>
    <dgm:pt modelId="{9FA8F499-ED8F-4BA7-9FE9-69406ED930A1}" type="sibTrans" cxnId="{27CDC020-259B-4D8E-B4A5-807A803F4309}">
      <dgm:prSet/>
      <dgm:spPr/>
      <dgm:t>
        <a:bodyPr/>
        <a:lstStyle/>
        <a:p>
          <a:endParaRPr lang="en-US"/>
        </a:p>
      </dgm:t>
    </dgm:pt>
    <dgm:pt modelId="{5AB3B934-1DAB-4949-B113-26C82B6D6F6B}">
      <dgm:prSet/>
      <dgm:spPr/>
      <dgm:t>
        <a:bodyPr/>
        <a:lstStyle/>
        <a:p>
          <a:r>
            <a:rPr lang="en-US"/>
            <a:t>Support at a time of trauma or loss</a:t>
          </a:r>
        </a:p>
      </dgm:t>
    </dgm:pt>
    <dgm:pt modelId="{D27231F8-918C-4A5B-BE3B-E02F6A01A35D}" type="parTrans" cxnId="{D958962D-2BA7-44ED-A3E2-346694869814}">
      <dgm:prSet/>
      <dgm:spPr/>
      <dgm:t>
        <a:bodyPr/>
        <a:lstStyle/>
        <a:p>
          <a:endParaRPr lang="en-US"/>
        </a:p>
      </dgm:t>
    </dgm:pt>
    <dgm:pt modelId="{B0017161-1C17-4F5D-AC92-03F13DEF11FC}" type="sibTrans" cxnId="{D958962D-2BA7-44ED-A3E2-346694869814}">
      <dgm:prSet/>
      <dgm:spPr/>
      <dgm:t>
        <a:bodyPr/>
        <a:lstStyle/>
        <a:p>
          <a:endParaRPr lang="en-US"/>
        </a:p>
      </dgm:t>
    </dgm:pt>
    <dgm:pt modelId="{DBE3F3F4-EC00-4072-BD50-4FFFC1F93901}" type="pres">
      <dgm:prSet presAssocID="{9C4F1B91-0327-4AED-8D60-5979734A48E0}" presName="linear" presStyleCnt="0">
        <dgm:presLayoutVars>
          <dgm:animLvl val="lvl"/>
          <dgm:resizeHandles val="exact"/>
        </dgm:presLayoutVars>
      </dgm:prSet>
      <dgm:spPr/>
    </dgm:pt>
    <dgm:pt modelId="{F080D266-02AF-49EA-A62B-B6D232B51591}" type="pres">
      <dgm:prSet presAssocID="{02DDDD67-FD06-423D-A269-BC28338EFD8E}" presName="parentText" presStyleLbl="node1" presStyleIdx="0" presStyleCnt="5">
        <dgm:presLayoutVars>
          <dgm:chMax val="0"/>
          <dgm:bulletEnabled val="1"/>
        </dgm:presLayoutVars>
      </dgm:prSet>
      <dgm:spPr/>
    </dgm:pt>
    <dgm:pt modelId="{A6A5B3E2-4AB2-48ED-A0DE-76D9F6190C72}" type="pres">
      <dgm:prSet presAssocID="{02DDDD67-FD06-423D-A269-BC28338EFD8E}" presName="childText" presStyleLbl="revTx" presStyleIdx="0" presStyleCnt="1">
        <dgm:presLayoutVars>
          <dgm:bulletEnabled val="1"/>
        </dgm:presLayoutVars>
      </dgm:prSet>
      <dgm:spPr/>
    </dgm:pt>
    <dgm:pt modelId="{9BEF7C63-9672-4918-9B73-8D3B16C5E3B2}" type="pres">
      <dgm:prSet presAssocID="{70B9B309-5842-4EAE-93C5-46A7373C5A2C}" presName="parentText" presStyleLbl="node1" presStyleIdx="1" presStyleCnt="5">
        <dgm:presLayoutVars>
          <dgm:chMax val="0"/>
          <dgm:bulletEnabled val="1"/>
        </dgm:presLayoutVars>
      </dgm:prSet>
      <dgm:spPr/>
    </dgm:pt>
    <dgm:pt modelId="{C6667292-F7C8-4C78-B0F9-4A6D8FDD28BC}" type="pres">
      <dgm:prSet presAssocID="{6C5A1F9B-9E7A-418B-8BAB-9DCDA63B615E}" presName="spacer" presStyleCnt="0"/>
      <dgm:spPr/>
    </dgm:pt>
    <dgm:pt modelId="{812EB9CB-190E-41CD-95EA-F459C7D21EA2}" type="pres">
      <dgm:prSet presAssocID="{11EAA670-90D6-4D9E-9112-8C26BF9C3FFF}" presName="parentText" presStyleLbl="node1" presStyleIdx="2" presStyleCnt="5">
        <dgm:presLayoutVars>
          <dgm:chMax val="0"/>
          <dgm:bulletEnabled val="1"/>
        </dgm:presLayoutVars>
      </dgm:prSet>
      <dgm:spPr/>
    </dgm:pt>
    <dgm:pt modelId="{EF1E282D-AAED-4444-A371-78AF12BB3F08}" type="pres">
      <dgm:prSet presAssocID="{F4691CA7-369E-450B-9A16-26BF94B6A5B3}" presName="spacer" presStyleCnt="0"/>
      <dgm:spPr/>
    </dgm:pt>
    <dgm:pt modelId="{DB8D7F07-7E7F-4128-8FCF-A96221C8F517}" type="pres">
      <dgm:prSet presAssocID="{D39CC65A-2A46-48DC-A535-138B5A54E220}" presName="parentText" presStyleLbl="node1" presStyleIdx="3" presStyleCnt="5">
        <dgm:presLayoutVars>
          <dgm:chMax val="0"/>
          <dgm:bulletEnabled val="1"/>
        </dgm:presLayoutVars>
      </dgm:prSet>
      <dgm:spPr/>
    </dgm:pt>
    <dgm:pt modelId="{5A2A38B8-0A6B-4154-A715-CEBCDBF4A16F}" type="pres">
      <dgm:prSet presAssocID="{9FA8F499-ED8F-4BA7-9FE9-69406ED930A1}" presName="spacer" presStyleCnt="0"/>
      <dgm:spPr/>
    </dgm:pt>
    <dgm:pt modelId="{B1807E44-5360-46CA-B1EE-79CABE4E7B09}" type="pres">
      <dgm:prSet presAssocID="{5AB3B934-1DAB-4949-B113-26C82B6D6F6B}" presName="parentText" presStyleLbl="node1" presStyleIdx="4" presStyleCnt="5">
        <dgm:presLayoutVars>
          <dgm:chMax val="0"/>
          <dgm:bulletEnabled val="1"/>
        </dgm:presLayoutVars>
      </dgm:prSet>
      <dgm:spPr/>
    </dgm:pt>
  </dgm:ptLst>
  <dgm:cxnLst>
    <dgm:cxn modelId="{6049B91B-CCAE-4F4C-BB50-7D899CFA6203}" type="presOf" srcId="{11EAA670-90D6-4D9E-9112-8C26BF9C3FFF}" destId="{812EB9CB-190E-41CD-95EA-F459C7D21EA2}" srcOrd="0" destOrd="0" presId="urn:microsoft.com/office/officeart/2005/8/layout/vList2"/>
    <dgm:cxn modelId="{27CDC020-259B-4D8E-B4A5-807A803F4309}" srcId="{9C4F1B91-0327-4AED-8D60-5979734A48E0}" destId="{D39CC65A-2A46-48DC-A535-138B5A54E220}" srcOrd="3" destOrd="0" parTransId="{9A9BDE07-1DC6-4542-9298-7B854B0AA830}" sibTransId="{9FA8F499-ED8F-4BA7-9FE9-69406ED930A1}"/>
    <dgm:cxn modelId="{494E0C22-3ACF-4E4B-820F-77EE6267448F}" type="presOf" srcId="{9B348CB4-D258-4250-9EC7-088F4F55FF1A}" destId="{A6A5B3E2-4AB2-48ED-A0DE-76D9F6190C72}" srcOrd="0" destOrd="1" presId="urn:microsoft.com/office/officeart/2005/8/layout/vList2"/>
    <dgm:cxn modelId="{4AF97129-20B7-4CD2-B747-094168C85956}" type="presOf" srcId="{611DEF9A-F72F-406C-9C28-39F53CEB0D33}" destId="{A6A5B3E2-4AB2-48ED-A0DE-76D9F6190C72}" srcOrd="0" destOrd="2" presId="urn:microsoft.com/office/officeart/2005/8/layout/vList2"/>
    <dgm:cxn modelId="{D958962D-2BA7-44ED-A3E2-346694869814}" srcId="{9C4F1B91-0327-4AED-8D60-5979734A48E0}" destId="{5AB3B934-1DAB-4949-B113-26C82B6D6F6B}" srcOrd="4" destOrd="0" parTransId="{D27231F8-918C-4A5B-BE3B-E02F6A01A35D}" sibTransId="{B0017161-1C17-4F5D-AC92-03F13DEF11FC}"/>
    <dgm:cxn modelId="{C209093A-B8F3-4185-BCD5-341642D48487}" srcId="{02DDDD67-FD06-423D-A269-BC28338EFD8E}" destId="{A44C3CB5-EEE0-402C-A09F-E1E2A8E297C7}" srcOrd="4" destOrd="0" parTransId="{26B6D619-1EEA-4516-81A4-2349ED76EEE1}" sibTransId="{74BBAAFB-C143-43A5-997F-E1548F738E90}"/>
    <dgm:cxn modelId="{9A6E9C3B-5A60-456C-ABCC-481F87204A7D}" type="presOf" srcId="{FFC9D192-58CB-43FD-8077-4B6E79453780}" destId="{A6A5B3E2-4AB2-48ED-A0DE-76D9F6190C72}" srcOrd="0" destOrd="5" presId="urn:microsoft.com/office/officeart/2005/8/layout/vList2"/>
    <dgm:cxn modelId="{D45C4463-BD07-4195-B68E-9FDC594BD059}" srcId="{02DDDD67-FD06-423D-A269-BC28338EFD8E}" destId="{9B348CB4-D258-4250-9EC7-088F4F55FF1A}" srcOrd="1" destOrd="0" parTransId="{DA1BBB1E-680B-46E9-940B-9291B28EB3F5}" sibTransId="{74CBB81A-A05C-420B-AB68-1477BEB88728}"/>
    <dgm:cxn modelId="{A2BA156B-C1B8-448C-9B29-8748DADF14DC}" srcId="{9C4F1B91-0327-4AED-8D60-5979734A48E0}" destId="{11EAA670-90D6-4D9E-9112-8C26BF9C3FFF}" srcOrd="2" destOrd="0" parTransId="{DEE99DC3-0FBC-473F-9136-AC7C2B3B086F}" sibTransId="{F4691CA7-369E-450B-9A16-26BF94B6A5B3}"/>
    <dgm:cxn modelId="{AE648074-2C3B-4528-9BEB-3C7C1B09060C}" type="presOf" srcId="{70B9B309-5842-4EAE-93C5-46A7373C5A2C}" destId="{9BEF7C63-9672-4918-9B73-8D3B16C5E3B2}" srcOrd="0" destOrd="0" presId="urn:microsoft.com/office/officeart/2005/8/layout/vList2"/>
    <dgm:cxn modelId="{763C5E58-F130-4E03-8589-75323789C0F7}" srcId="{9C4F1B91-0327-4AED-8D60-5979734A48E0}" destId="{02DDDD67-FD06-423D-A269-BC28338EFD8E}" srcOrd="0" destOrd="0" parTransId="{C7F4DC7B-36A3-492E-A89E-5BB5A00D400D}" sibTransId="{502C313B-33B4-46DA-85E1-4AA92F6B8402}"/>
    <dgm:cxn modelId="{E2835382-297D-40D8-AF6A-105B19173B75}" srcId="{02DDDD67-FD06-423D-A269-BC28338EFD8E}" destId="{2705C868-7753-4D31-993D-640A3DEBA2BB}" srcOrd="0" destOrd="0" parTransId="{69301364-0274-4D03-9F4D-7C462E476654}" sibTransId="{3C1D6168-7DD6-4B38-AAE2-D32F425940A1}"/>
    <dgm:cxn modelId="{4A761A90-9589-4D04-9CD1-B6120EE344FE}" type="presOf" srcId="{9C4F1B91-0327-4AED-8D60-5979734A48E0}" destId="{DBE3F3F4-EC00-4072-BD50-4FFFC1F93901}" srcOrd="0" destOrd="0" presId="urn:microsoft.com/office/officeart/2005/8/layout/vList2"/>
    <dgm:cxn modelId="{AB06A794-730E-4E83-B10F-6997D87D1C59}" type="presOf" srcId="{D39CC65A-2A46-48DC-A535-138B5A54E220}" destId="{DB8D7F07-7E7F-4128-8FCF-A96221C8F517}" srcOrd="0" destOrd="0" presId="urn:microsoft.com/office/officeart/2005/8/layout/vList2"/>
    <dgm:cxn modelId="{A9333AA0-CA33-44D1-B972-9C1B7368FA6E}" type="presOf" srcId="{5AB3B934-1DAB-4949-B113-26C82B6D6F6B}" destId="{B1807E44-5360-46CA-B1EE-79CABE4E7B09}" srcOrd="0" destOrd="0" presId="urn:microsoft.com/office/officeart/2005/8/layout/vList2"/>
    <dgm:cxn modelId="{745E70A8-9565-4CE5-8545-12C71F94411E}" type="presOf" srcId="{D403B42D-D85E-46D8-A967-D3F2883052B6}" destId="{A6A5B3E2-4AB2-48ED-A0DE-76D9F6190C72}" srcOrd="0" destOrd="3" presId="urn:microsoft.com/office/officeart/2005/8/layout/vList2"/>
    <dgm:cxn modelId="{1AA908B1-8D30-4850-B7A2-D58ACEE07707}" srcId="{9C4F1B91-0327-4AED-8D60-5979734A48E0}" destId="{70B9B309-5842-4EAE-93C5-46A7373C5A2C}" srcOrd="1" destOrd="0" parTransId="{2A199398-98DC-4AA1-BB4F-BC5801DB6C35}" sibTransId="{6C5A1F9B-9E7A-418B-8BAB-9DCDA63B615E}"/>
    <dgm:cxn modelId="{A436D7BF-9E48-4F87-A275-F7C52DA3670D}" type="presOf" srcId="{02DDDD67-FD06-423D-A269-BC28338EFD8E}" destId="{F080D266-02AF-49EA-A62B-B6D232B51591}" srcOrd="0" destOrd="0" presId="urn:microsoft.com/office/officeart/2005/8/layout/vList2"/>
    <dgm:cxn modelId="{D38AE5CB-BBB1-4F4C-8A2B-6CC317C0B3E5}" srcId="{02DDDD67-FD06-423D-A269-BC28338EFD8E}" destId="{611DEF9A-F72F-406C-9C28-39F53CEB0D33}" srcOrd="2" destOrd="0" parTransId="{15C8343A-35AD-4FF5-9EB4-945FF8C6B49B}" sibTransId="{1E4AC6A3-2ED5-4BFD-B5E3-0574F4CB8D64}"/>
    <dgm:cxn modelId="{0118E9D0-CD41-4A6C-B287-44DC202AE93D}" srcId="{02DDDD67-FD06-423D-A269-BC28338EFD8E}" destId="{D403B42D-D85E-46D8-A967-D3F2883052B6}" srcOrd="3" destOrd="0" parTransId="{B4893C94-7084-402E-9251-893CF5D1AA54}" sibTransId="{FB0FED2B-CF06-4A1F-9827-930A3F3017A0}"/>
    <dgm:cxn modelId="{D289E3E1-7059-4CCE-BDBD-3CC199181C69}" type="presOf" srcId="{A44C3CB5-EEE0-402C-A09F-E1E2A8E297C7}" destId="{A6A5B3E2-4AB2-48ED-A0DE-76D9F6190C72}" srcOrd="0" destOrd="4" presId="urn:microsoft.com/office/officeart/2005/8/layout/vList2"/>
    <dgm:cxn modelId="{652987EB-C6F2-4A4B-AE21-B3000AF85273}" srcId="{02DDDD67-FD06-423D-A269-BC28338EFD8E}" destId="{FFC9D192-58CB-43FD-8077-4B6E79453780}" srcOrd="5" destOrd="0" parTransId="{D07F443C-8FCC-4994-A35D-0486AB9659BE}" sibTransId="{65384718-36D5-4649-83E8-536F708344CB}"/>
    <dgm:cxn modelId="{8B8298F4-C405-4FD6-8986-220AFBD4EB80}" type="presOf" srcId="{2705C868-7753-4D31-993D-640A3DEBA2BB}" destId="{A6A5B3E2-4AB2-48ED-A0DE-76D9F6190C72}" srcOrd="0" destOrd="0" presId="urn:microsoft.com/office/officeart/2005/8/layout/vList2"/>
    <dgm:cxn modelId="{41E1BED5-5710-424A-A5C5-0D5E055ECAED}" type="presParOf" srcId="{DBE3F3F4-EC00-4072-BD50-4FFFC1F93901}" destId="{F080D266-02AF-49EA-A62B-B6D232B51591}" srcOrd="0" destOrd="0" presId="urn:microsoft.com/office/officeart/2005/8/layout/vList2"/>
    <dgm:cxn modelId="{D2E8BE45-023C-4B5D-B4EB-E7D2F52D3736}" type="presParOf" srcId="{DBE3F3F4-EC00-4072-BD50-4FFFC1F93901}" destId="{A6A5B3E2-4AB2-48ED-A0DE-76D9F6190C72}" srcOrd="1" destOrd="0" presId="urn:microsoft.com/office/officeart/2005/8/layout/vList2"/>
    <dgm:cxn modelId="{85DD033F-4F58-4351-A9BD-6B1BA378B389}" type="presParOf" srcId="{DBE3F3F4-EC00-4072-BD50-4FFFC1F93901}" destId="{9BEF7C63-9672-4918-9B73-8D3B16C5E3B2}" srcOrd="2" destOrd="0" presId="urn:microsoft.com/office/officeart/2005/8/layout/vList2"/>
    <dgm:cxn modelId="{0EB95060-7623-4371-B29A-66AF64115679}" type="presParOf" srcId="{DBE3F3F4-EC00-4072-BD50-4FFFC1F93901}" destId="{C6667292-F7C8-4C78-B0F9-4A6D8FDD28BC}" srcOrd="3" destOrd="0" presId="urn:microsoft.com/office/officeart/2005/8/layout/vList2"/>
    <dgm:cxn modelId="{9184B738-D472-45D8-8997-9637902BE677}" type="presParOf" srcId="{DBE3F3F4-EC00-4072-BD50-4FFFC1F93901}" destId="{812EB9CB-190E-41CD-95EA-F459C7D21EA2}" srcOrd="4" destOrd="0" presId="urn:microsoft.com/office/officeart/2005/8/layout/vList2"/>
    <dgm:cxn modelId="{0E9BF398-8DCC-4C85-BC70-40E8F24F1E0A}" type="presParOf" srcId="{DBE3F3F4-EC00-4072-BD50-4FFFC1F93901}" destId="{EF1E282D-AAED-4444-A371-78AF12BB3F08}" srcOrd="5" destOrd="0" presId="urn:microsoft.com/office/officeart/2005/8/layout/vList2"/>
    <dgm:cxn modelId="{F8E8CB99-F865-4A72-B735-7AE560DE345A}" type="presParOf" srcId="{DBE3F3F4-EC00-4072-BD50-4FFFC1F93901}" destId="{DB8D7F07-7E7F-4128-8FCF-A96221C8F517}" srcOrd="6" destOrd="0" presId="urn:microsoft.com/office/officeart/2005/8/layout/vList2"/>
    <dgm:cxn modelId="{881C39AA-4F3F-41E5-8501-4567F366F05F}" type="presParOf" srcId="{DBE3F3F4-EC00-4072-BD50-4FFFC1F93901}" destId="{5A2A38B8-0A6B-4154-A715-CEBCDBF4A16F}" srcOrd="7" destOrd="0" presId="urn:microsoft.com/office/officeart/2005/8/layout/vList2"/>
    <dgm:cxn modelId="{166DE328-D3F3-417A-9A0E-63F0A7B64D31}" type="presParOf" srcId="{DBE3F3F4-EC00-4072-BD50-4FFFC1F93901}" destId="{B1807E44-5360-46CA-B1EE-79CABE4E7B0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A8D5C-E909-428B-B1F1-F419410812D5}">
      <dsp:nvSpPr>
        <dsp:cNvPr id="0" name=""/>
        <dsp:cNvSpPr/>
      </dsp:nvSpPr>
      <dsp:spPr>
        <a:xfrm>
          <a:off x="1225" y="126292"/>
          <a:ext cx="4301580" cy="2731503"/>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19E1A-7141-482F-998A-03D982F9528C}">
      <dsp:nvSpPr>
        <dsp:cNvPr id="0" name=""/>
        <dsp:cNvSpPr/>
      </dsp:nvSpPr>
      <dsp:spPr>
        <a:xfrm>
          <a:off x="479178" y="580348"/>
          <a:ext cx="4301580" cy="2731503"/>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There is much arts-based practice and  research with people with dementia in a variety of care home and hospital settings…..</a:t>
          </a:r>
        </a:p>
      </dsp:txBody>
      <dsp:txXfrm>
        <a:off x="559181" y="660351"/>
        <a:ext cx="4141574" cy="2571497"/>
      </dsp:txXfrm>
    </dsp:sp>
    <dsp:sp modelId="{07EF4A90-57FB-4849-8AC6-226BA4CF9068}">
      <dsp:nvSpPr>
        <dsp:cNvPr id="0" name=""/>
        <dsp:cNvSpPr/>
      </dsp:nvSpPr>
      <dsp:spPr>
        <a:xfrm>
          <a:off x="5258712" y="126292"/>
          <a:ext cx="4301580" cy="2731503"/>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36A664-4EBF-40B3-9A97-F7DA2B05CD01}">
      <dsp:nvSpPr>
        <dsp:cNvPr id="0" name=""/>
        <dsp:cNvSpPr/>
      </dsp:nvSpPr>
      <dsp:spPr>
        <a:xfrm>
          <a:off x="5736666" y="580348"/>
          <a:ext cx="4301580" cy="2731503"/>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There is almost no arts- based research in community-based settings for people with </a:t>
          </a:r>
          <a:r>
            <a:rPr lang="en-US" sz="2800" kern="1200" dirty="0">
              <a:latin typeface="Aptos Display" panose="02110004020202020204"/>
            </a:rPr>
            <a:t>young</a:t>
          </a:r>
          <a:r>
            <a:rPr lang="en-US" sz="2800" kern="1200" dirty="0"/>
            <a:t> onset dementia ….</a:t>
          </a:r>
        </a:p>
      </dsp:txBody>
      <dsp:txXfrm>
        <a:off x="5816669" y="660351"/>
        <a:ext cx="4141574" cy="2571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B9B8B-6D12-4034-902F-2BE9D4468CA5}">
      <dsp:nvSpPr>
        <dsp:cNvPr id="0" name=""/>
        <dsp:cNvSpPr/>
      </dsp:nvSpPr>
      <dsp:spPr>
        <a:xfrm>
          <a:off x="82613" y="90855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347229-B944-4E91-8AC5-7749ACFB4CF7}">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551CA-8358-47AC-B960-959AA4C6A2D3}">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Create 2 x 10-week workshops using the EPR aspect pf NDP</a:t>
          </a:r>
        </a:p>
      </dsp:txBody>
      <dsp:txXfrm>
        <a:off x="1172126" y="908559"/>
        <a:ext cx="2114937" cy="897246"/>
      </dsp:txXfrm>
    </dsp:sp>
    <dsp:sp modelId="{30F524AA-72FB-46B2-B5F7-88EDCA79CE51}">
      <dsp:nvSpPr>
        <dsp:cNvPr id="0" name=""/>
        <dsp:cNvSpPr/>
      </dsp:nvSpPr>
      <dsp:spPr>
        <a:xfrm>
          <a:off x="3655575" y="90855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311662-7F43-4158-A8A8-2614E55B1CD8}">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BB5EB4-25D3-4BB7-ACF2-EC573D21946C}">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Embodiment Projection Role elements of NDP</a:t>
          </a:r>
        </a:p>
      </dsp:txBody>
      <dsp:txXfrm>
        <a:off x="4745088" y="908559"/>
        <a:ext cx="2114937" cy="897246"/>
      </dsp:txXfrm>
    </dsp:sp>
    <dsp:sp modelId="{32E481B0-E6E2-485D-A6DC-C188308A95BF}">
      <dsp:nvSpPr>
        <dsp:cNvPr id="0" name=""/>
        <dsp:cNvSpPr/>
      </dsp:nvSpPr>
      <dsp:spPr>
        <a:xfrm>
          <a:off x="7228536" y="90855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D3E33-2933-4EFC-B702-5923DE7B84CA}">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C418CC-3820-4EF7-B740-CF633F1305F0}">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Allowing the groups to work with  - messy play (E)</a:t>
          </a:r>
        </a:p>
      </dsp:txBody>
      <dsp:txXfrm>
        <a:off x="8318049" y="908559"/>
        <a:ext cx="2114937" cy="897246"/>
      </dsp:txXfrm>
    </dsp:sp>
    <dsp:sp modelId="{BB934534-ED69-4EE2-89F1-5480092E370D}">
      <dsp:nvSpPr>
        <dsp:cNvPr id="0" name=""/>
        <dsp:cNvSpPr/>
      </dsp:nvSpPr>
      <dsp:spPr>
        <a:xfrm>
          <a:off x="82613" y="2545532"/>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96E5C2-0FD2-46BF-B173-6C798B3D16F5}">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93A02A-F3B2-432D-A90B-6F5D70149B3A}">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Projective Play (working with small objects) (P)</a:t>
          </a:r>
        </a:p>
      </dsp:txBody>
      <dsp:txXfrm>
        <a:off x="1172126" y="2545532"/>
        <a:ext cx="2114937" cy="897246"/>
      </dsp:txXfrm>
    </dsp:sp>
    <dsp:sp modelId="{5E454301-A220-4C7F-8670-8555D61BF8CE}">
      <dsp:nvSpPr>
        <dsp:cNvPr id="0" name=""/>
        <dsp:cNvSpPr/>
      </dsp:nvSpPr>
      <dsp:spPr>
        <a:xfrm>
          <a:off x="3655575" y="2545532"/>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1B334-35D3-4789-B755-8581FABF8F63}">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F689C5-4E1C-4077-98BB-71B7A472D943}">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Creating small performances for themselves (R) </a:t>
          </a:r>
        </a:p>
      </dsp:txBody>
      <dsp:txXfrm>
        <a:off x="4745088" y="2545532"/>
        <a:ext cx="2114937" cy="897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5675E-10FB-4EB9-B53D-DB614453D7A1}">
      <dsp:nvSpPr>
        <dsp:cNvPr id="0" name=""/>
        <dsp:cNvSpPr/>
      </dsp:nvSpPr>
      <dsp:spPr>
        <a:xfrm>
          <a:off x="3201" y="998291"/>
          <a:ext cx="2285879" cy="145153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4B7E47-A547-4980-A69E-4021942F6068}">
      <dsp:nvSpPr>
        <dsp:cNvPr id="0" name=""/>
        <dsp:cNvSpPr/>
      </dsp:nvSpPr>
      <dsp:spPr>
        <a:xfrm>
          <a:off x="257188" y="1239579"/>
          <a:ext cx="2285879" cy="145153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Thematic analysis of video recording of sessions ..</a:t>
          </a:r>
        </a:p>
      </dsp:txBody>
      <dsp:txXfrm>
        <a:off x="299702" y="1282093"/>
        <a:ext cx="2200851" cy="1366505"/>
      </dsp:txXfrm>
    </dsp:sp>
    <dsp:sp modelId="{E5745EA3-4153-4CFB-A432-9F84431F873C}">
      <dsp:nvSpPr>
        <dsp:cNvPr id="0" name=""/>
        <dsp:cNvSpPr/>
      </dsp:nvSpPr>
      <dsp:spPr>
        <a:xfrm>
          <a:off x="2797054" y="998291"/>
          <a:ext cx="2285879" cy="145153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C511EF-EAC3-4019-ABEB-4D8C3E2843FE}">
      <dsp:nvSpPr>
        <dsp:cNvPr id="0" name=""/>
        <dsp:cNvSpPr/>
      </dsp:nvSpPr>
      <dsp:spPr>
        <a:xfrm>
          <a:off x="3051041" y="1239579"/>
          <a:ext cx="2285879" cy="145153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Pre and post interviews …</a:t>
          </a:r>
        </a:p>
      </dsp:txBody>
      <dsp:txXfrm>
        <a:off x="3093555" y="1282093"/>
        <a:ext cx="2200851" cy="1366505"/>
      </dsp:txXfrm>
    </dsp:sp>
    <dsp:sp modelId="{AABE0258-6277-426B-A877-A61FC5265C92}">
      <dsp:nvSpPr>
        <dsp:cNvPr id="0" name=""/>
        <dsp:cNvSpPr/>
      </dsp:nvSpPr>
      <dsp:spPr>
        <a:xfrm>
          <a:off x="5590907" y="998291"/>
          <a:ext cx="2285879" cy="145153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88BD2B-9A97-46E2-9009-E1F9C1E6D629}">
      <dsp:nvSpPr>
        <dsp:cNvPr id="0" name=""/>
        <dsp:cNvSpPr/>
      </dsp:nvSpPr>
      <dsp:spPr>
        <a:xfrm>
          <a:off x="5844894" y="1239579"/>
          <a:ext cx="2285879" cy="145153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Validated measures …</a:t>
          </a:r>
        </a:p>
      </dsp:txBody>
      <dsp:txXfrm>
        <a:off x="5887408" y="1282093"/>
        <a:ext cx="2200851" cy="1366505"/>
      </dsp:txXfrm>
    </dsp:sp>
    <dsp:sp modelId="{5FD6CECE-36AF-479F-B7C5-447BF96202E3}">
      <dsp:nvSpPr>
        <dsp:cNvPr id="0" name=""/>
        <dsp:cNvSpPr/>
      </dsp:nvSpPr>
      <dsp:spPr>
        <a:xfrm>
          <a:off x="8384760" y="998291"/>
          <a:ext cx="2285879" cy="145153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F8FB5F-D5E5-494A-BC57-AEF0AEDCAB9F}">
      <dsp:nvSpPr>
        <dsp:cNvPr id="0" name=""/>
        <dsp:cNvSpPr/>
      </dsp:nvSpPr>
      <dsp:spPr>
        <a:xfrm>
          <a:off x="8638747" y="1239579"/>
          <a:ext cx="2285879" cy="145153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Creative Tool Kit … </a:t>
          </a:r>
        </a:p>
      </dsp:txBody>
      <dsp:txXfrm>
        <a:off x="8681261" y="1282093"/>
        <a:ext cx="2200851" cy="13665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0D266-02AF-49EA-A62B-B6D232B51591}">
      <dsp:nvSpPr>
        <dsp:cNvPr id="0" name=""/>
        <dsp:cNvSpPr/>
      </dsp:nvSpPr>
      <dsp:spPr>
        <a:xfrm>
          <a:off x="0" y="62019"/>
          <a:ext cx="5181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Focus on:</a:t>
          </a:r>
        </a:p>
      </dsp:txBody>
      <dsp:txXfrm>
        <a:off x="23417" y="85436"/>
        <a:ext cx="5134766" cy="432866"/>
      </dsp:txXfrm>
    </dsp:sp>
    <dsp:sp modelId="{A6A5B3E2-4AB2-48ED-A0DE-76D9F6190C72}">
      <dsp:nvSpPr>
        <dsp:cNvPr id="0" name=""/>
        <dsp:cNvSpPr/>
      </dsp:nvSpPr>
      <dsp:spPr>
        <a:xfrm>
          <a:off x="0" y="541719"/>
          <a:ext cx="5181600"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Trust</a:t>
          </a:r>
        </a:p>
        <a:p>
          <a:pPr marL="171450" lvl="1" indent="-171450" algn="l" defTabSz="711200">
            <a:lnSpc>
              <a:spcPct val="90000"/>
            </a:lnSpc>
            <a:spcBef>
              <a:spcPct val="0"/>
            </a:spcBef>
            <a:spcAft>
              <a:spcPct val="20000"/>
            </a:spcAft>
            <a:buChar char="•"/>
          </a:pPr>
          <a:r>
            <a:rPr lang="en-US" sz="1600" kern="1200"/>
            <a:t>Security</a:t>
          </a:r>
        </a:p>
        <a:p>
          <a:pPr marL="171450" lvl="1" indent="-171450" algn="l" defTabSz="711200">
            <a:lnSpc>
              <a:spcPct val="90000"/>
            </a:lnSpc>
            <a:spcBef>
              <a:spcPct val="0"/>
            </a:spcBef>
            <a:spcAft>
              <a:spcPct val="20000"/>
            </a:spcAft>
            <a:buChar char="•"/>
          </a:pPr>
          <a:r>
            <a:rPr lang="en-US" sz="1600" kern="1200"/>
            <a:t>Ritual</a:t>
          </a:r>
        </a:p>
        <a:p>
          <a:pPr marL="171450" lvl="1" indent="-171450" algn="l" defTabSz="711200">
            <a:lnSpc>
              <a:spcPct val="90000"/>
            </a:lnSpc>
            <a:spcBef>
              <a:spcPct val="0"/>
            </a:spcBef>
            <a:spcAft>
              <a:spcPct val="20000"/>
            </a:spcAft>
            <a:buChar char="•"/>
          </a:pPr>
          <a:r>
            <a:rPr lang="en-US" sz="1600" kern="1200"/>
            <a:t>Stimulation</a:t>
          </a:r>
        </a:p>
        <a:p>
          <a:pPr marL="171450" lvl="1" indent="-171450" algn="l" defTabSz="711200">
            <a:lnSpc>
              <a:spcPct val="90000"/>
            </a:lnSpc>
            <a:spcBef>
              <a:spcPct val="0"/>
            </a:spcBef>
            <a:spcAft>
              <a:spcPct val="20000"/>
            </a:spcAft>
            <a:buChar char="•"/>
          </a:pPr>
          <a:r>
            <a:rPr lang="en-US" sz="1600" kern="1200"/>
            <a:t>Exploration</a:t>
          </a:r>
        </a:p>
        <a:p>
          <a:pPr marL="171450" lvl="1" indent="-171450" algn="l" defTabSz="711200">
            <a:lnSpc>
              <a:spcPct val="90000"/>
            </a:lnSpc>
            <a:spcBef>
              <a:spcPct val="0"/>
            </a:spcBef>
            <a:spcAft>
              <a:spcPct val="20000"/>
            </a:spcAft>
            <a:buChar char="•"/>
          </a:pPr>
          <a:r>
            <a:rPr lang="en-US" sz="1600" kern="1200"/>
            <a:t>Risk</a:t>
          </a:r>
        </a:p>
      </dsp:txBody>
      <dsp:txXfrm>
        <a:off x="0" y="541719"/>
        <a:ext cx="5181600" cy="1656000"/>
      </dsp:txXfrm>
    </dsp:sp>
    <dsp:sp modelId="{9BEF7C63-9672-4918-9B73-8D3B16C5E3B2}">
      <dsp:nvSpPr>
        <dsp:cNvPr id="0" name=""/>
        <dsp:cNvSpPr/>
      </dsp:nvSpPr>
      <dsp:spPr>
        <a:xfrm>
          <a:off x="0" y="2197719"/>
          <a:ext cx="5181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Strengthen independence and resilience</a:t>
          </a:r>
        </a:p>
      </dsp:txBody>
      <dsp:txXfrm>
        <a:off x="23417" y="2221136"/>
        <a:ext cx="5134766" cy="432866"/>
      </dsp:txXfrm>
    </dsp:sp>
    <dsp:sp modelId="{812EB9CB-190E-41CD-95EA-F459C7D21EA2}">
      <dsp:nvSpPr>
        <dsp:cNvPr id="0" name=""/>
        <dsp:cNvSpPr/>
      </dsp:nvSpPr>
      <dsp:spPr>
        <a:xfrm>
          <a:off x="0" y="2735019"/>
          <a:ext cx="5181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Affirm identity</a:t>
          </a:r>
        </a:p>
      </dsp:txBody>
      <dsp:txXfrm>
        <a:off x="23417" y="2758436"/>
        <a:ext cx="5134766" cy="432866"/>
      </dsp:txXfrm>
    </dsp:sp>
    <dsp:sp modelId="{DB8D7F07-7E7F-4128-8FCF-A96221C8F517}">
      <dsp:nvSpPr>
        <dsp:cNvPr id="0" name=""/>
        <dsp:cNvSpPr/>
      </dsp:nvSpPr>
      <dsp:spPr>
        <a:xfrm>
          <a:off x="0" y="3272319"/>
          <a:ext cx="5181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Build social relationships</a:t>
          </a:r>
        </a:p>
      </dsp:txBody>
      <dsp:txXfrm>
        <a:off x="23417" y="3295736"/>
        <a:ext cx="5134766" cy="432866"/>
      </dsp:txXfrm>
    </dsp:sp>
    <dsp:sp modelId="{B1807E44-5360-46CA-B1EE-79CABE4E7B09}">
      <dsp:nvSpPr>
        <dsp:cNvPr id="0" name=""/>
        <dsp:cNvSpPr/>
      </dsp:nvSpPr>
      <dsp:spPr>
        <a:xfrm>
          <a:off x="0" y="3809619"/>
          <a:ext cx="5181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Support at a time of trauma or loss</a:t>
          </a:r>
        </a:p>
      </dsp:txBody>
      <dsp:txXfrm>
        <a:off x="23417" y="3833036"/>
        <a:ext cx="5134766" cy="4328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1D076-FD05-4B93-BF04-B76671768800}" type="datetimeFigureOut">
              <a:rPr lang="en-GB" smtClean="0"/>
              <a:t>21/03/2025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C1C6D5-B547-4AA0-A398-8628F81C9EBF}" type="slidenum">
              <a:rPr lang="en-GB" smtClean="0"/>
              <a:t>‹#›</a:t>
            </a:fld>
            <a:endParaRPr lang="en-GB"/>
          </a:p>
        </p:txBody>
      </p:sp>
    </p:spTree>
    <p:extLst>
      <p:ext uri="{BB962C8B-B14F-4D97-AF65-F5344CB8AC3E}">
        <p14:creationId xmlns:p14="http://schemas.microsoft.com/office/powerpoint/2010/main" val="3692998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AA7F19-C542-4A9D-B818-578A39064E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857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GCS -</a:t>
            </a:r>
          </a:p>
          <a:p>
            <a:endParaRPr lang="en-GB">
              <a:ea typeface="Calibri"/>
              <a:cs typeface="Calibri"/>
            </a:endParaRPr>
          </a:p>
          <a:p>
            <a:r>
              <a:rPr lang="en-GB">
                <a:ea typeface="Calibri"/>
                <a:cs typeface="Calibri"/>
              </a:rPr>
              <a:t>This theme had three sub themes of Trust, Rapport and Friendship</a:t>
            </a:r>
          </a:p>
          <a:p>
            <a:endParaRPr lang="en-GB">
              <a:ea typeface="Calibri"/>
              <a:cs typeface="Calibri"/>
            </a:endParaRPr>
          </a:p>
          <a:p>
            <a:r>
              <a:rPr lang="en-GB">
                <a:ea typeface="Calibri"/>
                <a:cs typeface="Calibri"/>
              </a:rPr>
              <a:t>Trust:</a:t>
            </a:r>
          </a:p>
          <a:p>
            <a:pPr marL="171450" indent="-171450">
              <a:buFont typeface="Arial"/>
              <a:buChar char="•"/>
            </a:pPr>
            <a:r>
              <a:rPr lang="en-GB">
                <a:ea typeface="Calibri"/>
                <a:cs typeface="Calibri"/>
              </a:rPr>
              <a:t>Trust is built over time in the workshops</a:t>
            </a:r>
          </a:p>
          <a:p>
            <a:pPr marL="171450" indent="-171450">
              <a:buFont typeface="Arial"/>
              <a:buChar char="•"/>
            </a:pPr>
            <a:r>
              <a:rPr lang="en-GB">
                <a:ea typeface="Calibri"/>
                <a:cs typeface="Calibri"/>
              </a:rPr>
              <a:t>Following each other's lead in activities </a:t>
            </a:r>
            <a:r>
              <a:rPr lang="en-GB" err="1">
                <a:ea typeface="Calibri"/>
                <a:cs typeface="Calibri"/>
              </a:rPr>
              <a:t>esp</a:t>
            </a:r>
            <a:r>
              <a:rPr lang="en-GB">
                <a:ea typeface="Calibri"/>
                <a:cs typeface="Calibri"/>
              </a:rPr>
              <a:t> movement – this is building bonds, through shared understanding and experiences</a:t>
            </a:r>
          </a:p>
          <a:p>
            <a:pPr marL="171450" indent="-171450">
              <a:buFont typeface="Arial"/>
              <a:buChar char="•"/>
            </a:pPr>
            <a:r>
              <a:rPr lang="en-GB">
                <a:ea typeface="Calibri"/>
                <a:cs typeface="Calibri"/>
              </a:rPr>
              <a:t>Ownership of the process, leading and making suggestions during sessions, making choices of art materials, story etc</a:t>
            </a:r>
          </a:p>
          <a:p>
            <a:pPr marL="171450" indent="-171450">
              <a:buFont typeface="Arial"/>
              <a:buChar char="•"/>
            </a:pPr>
            <a:r>
              <a:rPr lang="en-GB">
                <a:ea typeface="Calibri"/>
                <a:cs typeface="Calibri"/>
              </a:rPr>
              <a:t>Acknowledged it’s a challenge to get this age group engaged</a:t>
            </a:r>
          </a:p>
          <a:p>
            <a:pPr marL="171450" indent="-171450">
              <a:buFont typeface="Arial"/>
              <a:buChar char="•"/>
            </a:pPr>
            <a:r>
              <a:rPr lang="en-GB">
                <a:ea typeface="Calibri"/>
                <a:cs typeface="Calibri"/>
              </a:rPr>
              <a:t>Acknowledge it’s a challenge to engage people in creativity as it has certain connotations</a:t>
            </a:r>
          </a:p>
          <a:p>
            <a:pPr marL="171450" indent="-171450">
              <a:buFont typeface="Arial"/>
              <a:buChar char="•"/>
            </a:pPr>
            <a:r>
              <a:rPr lang="en-GB">
                <a:ea typeface="Calibri"/>
                <a:cs typeface="Calibri"/>
              </a:rPr>
              <a:t>Overcoming individual concerns that they can't be creative or do things on their own</a:t>
            </a:r>
          </a:p>
          <a:p>
            <a:pPr marL="171450" indent="-171450">
              <a:buFont typeface="Arial"/>
              <a:buChar char="•"/>
            </a:pPr>
            <a:r>
              <a:rPr lang="en-GB">
                <a:ea typeface="Calibri"/>
                <a:cs typeface="Calibri"/>
              </a:rPr>
              <a:t>Challenge of engaging partners not part of the project to support the creativity at home or help to remind people to do the work</a:t>
            </a:r>
          </a:p>
          <a:p>
            <a:endParaRPr lang="en-GB">
              <a:ea typeface="Calibri"/>
              <a:cs typeface="Calibri"/>
            </a:endParaRPr>
          </a:p>
          <a:p>
            <a:pPr>
              <a:buFont typeface="Arial"/>
            </a:pPr>
            <a:r>
              <a:rPr lang="en-GB">
                <a:ea typeface="Calibri"/>
                <a:cs typeface="Calibri"/>
              </a:rPr>
              <a:t>Rapport:</a:t>
            </a:r>
          </a:p>
          <a:p>
            <a:pPr marL="171450" indent="-171450">
              <a:buFont typeface="Arial"/>
              <a:buChar char="•"/>
            </a:pPr>
            <a:r>
              <a:rPr lang="en-GB">
                <a:ea typeface="Calibri"/>
                <a:cs typeface="Calibri"/>
              </a:rPr>
              <a:t>Shared turn in the workshops</a:t>
            </a:r>
          </a:p>
          <a:p>
            <a:pPr marL="171450" indent="-171450">
              <a:buFont typeface="Arial"/>
              <a:buChar char="•"/>
            </a:pPr>
            <a:r>
              <a:rPr lang="en-GB">
                <a:ea typeface="Calibri"/>
                <a:cs typeface="Calibri"/>
              </a:rPr>
              <a:t>Rapport building</a:t>
            </a:r>
          </a:p>
          <a:p>
            <a:pPr marL="171450" indent="-171450">
              <a:buFont typeface="Arial"/>
              <a:buChar char="•"/>
            </a:pPr>
            <a:r>
              <a:rPr lang="en-GB">
                <a:ea typeface="Calibri"/>
                <a:cs typeface="Calibri"/>
              </a:rPr>
              <a:t>Some find it challenging to connect with others – They're </a:t>
            </a:r>
            <a:r>
              <a:rPr lang="en-GB" err="1">
                <a:ea typeface="Calibri"/>
                <a:cs typeface="Calibri"/>
              </a:rPr>
              <a:t>preception</a:t>
            </a:r>
            <a:r>
              <a:rPr lang="en-GB">
                <a:ea typeface="Calibri"/>
                <a:cs typeface="Calibri"/>
              </a:rPr>
              <a:t> is of being , not everyone is close to others even though they like them</a:t>
            </a:r>
          </a:p>
          <a:p>
            <a:pPr marL="171450" indent="-171450">
              <a:buFont typeface="Arial"/>
              <a:buChar char="•"/>
            </a:pPr>
            <a:r>
              <a:rPr lang="en-GB">
                <a:ea typeface="Calibri"/>
                <a:cs typeface="Calibri"/>
              </a:rPr>
              <a:t>Type of dementia affects how some participants respond to each other, </a:t>
            </a:r>
            <a:r>
              <a:rPr lang="en-GB" err="1">
                <a:ea typeface="Calibri"/>
                <a:cs typeface="Calibri"/>
              </a:rPr>
              <a:t>eg</a:t>
            </a:r>
            <a:r>
              <a:rPr lang="en-GB">
                <a:ea typeface="Calibri"/>
                <a:cs typeface="Calibri"/>
              </a:rPr>
              <a:t> likening order, quiet – this can impact on their mood and how others get on with them</a:t>
            </a:r>
          </a:p>
          <a:p>
            <a:pPr marL="171450" indent="-171450">
              <a:buFont typeface="Arial"/>
              <a:buChar char="•"/>
            </a:pPr>
            <a:r>
              <a:rPr lang="en-GB">
                <a:ea typeface="Calibri"/>
                <a:cs typeface="Calibri"/>
              </a:rPr>
              <a:t>Participants varied </a:t>
            </a:r>
            <a:r>
              <a:rPr lang="en-GB" err="1">
                <a:ea typeface="Calibri"/>
                <a:cs typeface="Calibri"/>
              </a:rPr>
              <a:t>bu</a:t>
            </a:r>
            <a:r>
              <a:rPr lang="en-GB">
                <a:ea typeface="Calibri"/>
                <a:cs typeface="Calibri"/>
              </a:rPr>
              <a:t> some like hearing other people's stories and talking to others, playing game – although there is also a need for space at times</a:t>
            </a:r>
          </a:p>
          <a:p>
            <a:pPr marL="171450" indent="-171450">
              <a:buFont typeface="Arial"/>
              <a:buChar char="•"/>
            </a:pPr>
            <a:r>
              <a:rPr lang="en-GB">
                <a:ea typeface="Calibri"/>
                <a:cs typeface="Calibri"/>
              </a:rPr>
              <a:t>Connections with family is important especially grandchildren and finding new ways to connect with children through the toolkit. Others at home also showing </a:t>
            </a:r>
            <a:r>
              <a:rPr lang="en-GB" err="1">
                <a:ea typeface="Calibri"/>
                <a:cs typeface="Calibri"/>
              </a:rPr>
              <a:t>interet</a:t>
            </a:r>
            <a:r>
              <a:rPr lang="en-GB">
                <a:ea typeface="Calibri"/>
                <a:cs typeface="Calibri"/>
              </a:rPr>
              <a:t> in the art work</a:t>
            </a:r>
          </a:p>
          <a:p>
            <a:pPr marL="171450" indent="-171450">
              <a:buFont typeface="Arial"/>
              <a:buChar char="•"/>
            </a:pPr>
            <a:r>
              <a:rPr lang="en-GB">
                <a:ea typeface="Calibri"/>
                <a:cs typeface="Calibri"/>
              </a:rPr>
              <a:t>Connections with those who are similar (</a:t>
            </a:r>
            <a:r>
              <a:rPr lang="en-GB" err="1">
                <a:ea typeface="Calibri"/>
                <a:cs typeface="Calibri"/>
              </a:rPr>
              <a:t>pwd</a:t>
            </a:r>
            <a:r>
              <a:rPr lang="en-GB">
                <a:ea typeface="Calibri"/>
                <a:cs typeface="Calibri"/>
              </a:rPr>
              <a:t> also a </a:t>
            </a:r>
            <a:r>
              <a:rPr lang="en-GB" err="1">
                <a:ea typeface="Calibri"/>
                <a:cs typeface="Calibri"/>
              </a:rPr>
              <a:t>fmaily</a:t>
            </a:r>
            <a:r>
              <a:rPr lang="en-GB">
                <a:ea typeface="Calibri"/>
                <a:cs typeface="Calibri"/>
              </a:rPr>
              <a:t> member who has a </a:t>
            </a:r>
            <a:r>
              <a:rPr lang="en-GB" err="1">
                <a:ea typeface="Calibri"/>
                <a:cs typeface="Calibri"/>
              </a:rPr>
              <a:t>disibility</a:t>
            </a:r>
            <a:r>
              <a:rPr lang="en-GB">
                <a:ea typeface="Calibri"/>
                <a:cs typeface="Calibri"/>
              </a:rPr>
              <a:t>). Not all members had close personal relationships – sense that several live separate lives </a:t>
            </a:r>
            <a:r>
              <a:rPr lang="en-GB" err="1">
                <a:ea typeface="Calibri"/>
                <a:cs typeface="Calibri"/>
              </a:rPr>
              <a:t>potenailly</a:t>
            </a:r>
            <a:r>
              <a:rPr lang="en-GB">
                <a:ea typeface="Calibri"/>
                <a:cs typeface="Calibri"/>
              </a:rPr>
              <a:t> made worse by a diagnosis of dementia</a:t>
            </a:r>
          </a:p>
          <a:p>
            <a:pPr marL="171450" indent="-171450">
              <a:buFont typeface="Arial"/>
              <a:buChar char="•"/>
            </a:pPr>
            <a:r>
              <a:rPr lang="en-GB">
                <a:ea typeface="Calibri"/>
                <a:cs typeface="Calibri"/>
              </a:rPr>
              <a:t>Supported (not changed) family relationships </a:t>
            </a:r>
            <a:r>
              <a:rPr lang="en-GB" err="1">
                <a:ea typeface="Calibri"/>
                <a:cs typeface="Calibri"/>
              </a:rPr>
              <a:t>esp</a:t>
            </a:r>
            <a:r>
              <a:rPr lang="en-GB">
                <a:ea typeface="Calibri"/>
                <a:cs typeface="Calibri"/>
              </a:rPr>
              <a:t> brother and sister. Enjoyed doing activities together, encouraged each other and made time for one another. Aim to continue to spend time together</a:t>
            </a:r>
          </a:p>
          <a:p>
            <a:pPr marL="171450" indent="-171450">
              <a:buFont typeface="Arial"/>
              <a:buChar char="•"/>
            </a:pPr>
            <a:endParaRPr lang="en-GB">
              <a:ea typeface="Calibri"/>
              <a:cs typeface="Calibri"/>
            </a:endParaRPr>
          </a:p>
          <a:p>
            <a:r>
              <a:rPr lang="en-GB">
                <a:ea typeface="Calibri"/>
                <a:cs typeface="Calibri"/>
              </a:rPr>
              <a:t>Friendship:</a:t>
            </a:r>
          </a:p>
          <a:p>
            <a:pPr marL="171450" indent="-171450">
              <a:buFont typeface="Arial"/>
              <a:buChar char="•"/>
            </a:pPr>
            <a:r>
              <a:rPr lang="en-GB">
                <a:ea typeface="Calibri"/>
                <a:cs typeface="Calibri"/>
              </a:rPr>
              <a:t>Outside of the </a:t>
            </a:r>
            <a:r>
              <a:rPr lang="en-GB" err="1">
                <a:ea typeface="Calibri"/>
                <a:cs typeface="Calibri"/>
              </a:rPr>
              <a:t>gorup</a:t>
            </a:r>
            <a:r>
              <a:rPr lang="en-GB">
                <a:ea typeface="Calibri"/>
                <a:cs typeface="Calibri"/>
              </a:rPr>
              <a:t> participants talk about </a:t>
            </a:r>
            <a:r>
              <a:rPr lang="en-GB" err="1">
                <a:ea typeface="Calibri"/>
                <a:cs typeface="Calibri"/>
              </a:rPr>
              <a:t>attachement</a:t>
            </a:r>
            <a:r>
              <a:rPr lang="en-GB">
                <a:ea typeface="Calibri"/>
                <a:cs typeface="Calibri"/>
              </a:rPr>
              <a:t> to friends and family</a:t>
            </a:r>
          </a:p>
          <a:p>
            <a:pPr marL="171450" indent="-171450">
              <a:buFont typeface="Arial"/>
              <a:buChar char="•"/>
            </a:pPr>
            <a:r>
              <a:rPr lang="en-GB">
                <a:ea typeface="Calibri"/>
                <a:cs typeface="Calibri"/>
              </a:rPr>
              <a:t>Find making friends can be challenging, not naturally outgoing but likes to make friends and chat – however, others find it more natural part of their </a:t>
            </a:r>
            <a:r>
              <a:rPr lang="en-GB" err="1">
                <a:ea typeface="Calibri"/>
                <a:cs typeface="Calibri"/>
              </a:rPr>
              <a:t>peraonality</a:t>
            </a:r>
            <a:r>
              <a:rPr lang="en-GB">
                <a:ea typeface="Calibri"/>
                <a:cs typeface="Calibri"/>
              </a:rPr>
              <a:t> to make friends</a:t>
            </a:r>
          </a:p>
          <a:p>
            <a:pPr marL="171450" indent="-171450">
              <a:buFont typeface="Arial"/>
              <a:buChar char="•"/>
            </a:pPr>
            <a:r>
              <a:rPr lang="en-GB">
                <a:ea typeface="Calibri"/>
                <a:cs typeface="Calibri"/>
              </a:rPr>
              <a:t>Some experience a lack of friendships -  especially now as they worry others do not want to talk with them</a:t>
            </a:r>
          </a:p>
          <a:p>
            <a:pPr marL="171450" indent="-171450">
              <a:buFont typeface="Arial"/>
              <a:buChar char="•"/>
            </a:pPr>
            <a:r>
              <a:rPr lang="en-GB">
                <a:ea typeface="Calibri"/>
                <a:cs typeface="Calibri"/>
              </a:rPr>
              <a:t>Taking part in the study is a way to connect with others through creativity – </a:t>
            </a:r>
            <a:r>
              <a:rPr lang="en-GB" err="1">
                <a:ea typeface="Calibri"/>
                <a:cs typeface="Calibri"/>
              </a:rPr>
              <a:t>especailly</a:t>
            </a:r>
            <a:r>
              <a:rPr lang="en-GB">
                <a:ea typeface="Calibri"/>
                <a:cs typeface="Calibri"/>
              </a:rPr>
              <a:t> with younger family members</a:t>
            </a:r>
          </a:p>
          <a:p>
            <a:pPr marL="171450" indent="-171450">
              <a:buFont typeface="Arial"/>
              <a:buChar char="•"/>
            </a:pPr>
            <a:r>
              <a:rPr lang="en-GB">
                <a:ea typeface="Calibri"/>
                <a:cs typeface="Calibri"/>
              </a:rPr>
              <a:t>Fun being part of the group and working with others</a:t>
            </a:r>
          </a:p>
          <a:p>
            <a:pPr marL="171450" indent="-171450">
              <a:buFont typeface="Arial"/>
              <a:buChar char="•"/>
            </a:pPr>
            <a:r>
              <a:rPr lang="en-GB" err="1">
                <a:ea typeface="Calibri"/>
                <a:cs typeface="Calibri"/>
              </a:rPr>
              <a:t>Attachement</a:t>
            </a:r>
            <a:r>
              <a:rPr lang="en-GB">
                <a:ea typeface="Calibri"/>
                <a:cs typeface="Calibri"/>
              </a:rPr>
              <a:t> of the group with facilitators is key to success</a:t>
            </a:r>
          </a:p>
          <a:p>
            <a:pPr marL="171450" indent="-171450">
              <a:buFont typeface="Arial"/>
              <a:buChar char="•"/>
            </a:pPr>
            <a:r>
              <a:rPr lang="en-GB">
                <a:ea typeface="Calibri"/>
                <a:cs typeface="Calibri"/>
              </a:rPr>
              <a:t>Making new friendships – grown over the time on the project</a:t>
            </a:r>
          </a:p>
        </p:txBody>
      </p:sp>
      <p:sp>
        <p:nvSpPr>
          <p:cNvPr id="4" name="Slide Number Placeholder 3"/>
          <p:cNvSpPr>
            <a:spLocks noGrp="1"/>
          </p:cNvSpPr>
          <p:nvPr>
            <p:ph type="sldNum" sz="quarter" idx="5"/>
          </p:nvPr>
        </p:nvSpPr>
        <p:spPr/>
        <p:txBody>
          <a:bodyPr/>
          <a:lstStyle/>
          <a:p>
            <a:fld id="{E6AA7F19-C542-4A9D-B818-578A39064E2E}" type="slidenum">
              <a:rPr lang="en-GB" smtClean="0"/>
              <a:t>20</a:t>
            </a:fld>
            <a:endParaRPr lang="en-GB"/>
          </a:p>
        </p:txBody>
      </p:sp>
    </p:spTree>
    <p:extLst>
      <p:ext uri="{BB962C8B-B14F-4D97-AF65-F5344CB8AC3E}">
        <p14:creationId xmlns:p14="http://schemas.microsoft.com/office/powerpoint/2010/main" val="3257224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a:p>
            <a:r>
              <a:rPr lang="en-US"/>
              <a:t>There are five sub themes – Self expression. Emotional connection, Enjoyment. Skills, physical connection</a:t>
            </a:r>
          </a:p>
          <a:p>
            <a:endParaRPr lang="en-US" b="1">
              <a:ea typeface="Calibri"/>
              <a:cs typeface="Calibri"/>
            </a:endParaRPr>
          </a:p>
          <a:p>
            <a:r>
              <a:rPr lang="en-US" b="1">
                <a:ea typeface="Calibri"/>
                <a:cs typeface="Calibri"/>
              </a:rPr>
              <a:t>Self-Expression:</a:t>
            </a:r>
          </a:p>
          <a:p>
            <a:pPr marL="171450" indent="-171450">
              <a:buFont typeface="Arial"/>
              <a:buChar char="•"/>
            </a:pPr>
            <a:r>
              <a:rPr lang="en-US">
                <a:ea typeface="Calibri"/>
                <a:cs typeface="Calibri"/>
              </a:rPr>
              <a:t>Taking part in the study is a way to express themselves</a:t>
            </a:r>
          </a:p>
          <a:p>
            <a:pPr marL="171450" indent="-171450">
              <a:buFont typeface="Arial"/>
              <a:buChar char="•"/>
            </a:pPr>
            <a:r>
              <a:rPr lang="en-US">
                <a:ea typeface="Calibri"/>
                <a:cs typeface="Calibri"/>
              </a:rPr>
              <a:t>It will be a way to connect</a:t>
            </a:r>
          </a:p>
          <a:p>
            <a:pPr marL="171450" indent="-171450">
              <a:buFont typeface="Arial"/>
              <a:buChar char="•"/>
            </a:pPr>
            <a:r>
              <a:rPr lang="en-US">
                <a:ea typeface="Calibri"/>
                <a:cs typeface="Calibri"/>
              </a:rPr>
              <a:t>Pride in own work</a:t>
            </a:r>
          </a:p>
          <a:p>
            <a:pPr marL="171450" indent="-171450">
              <a:buFont typeface="Arial"/>
              <a:buChar char="•"/>
            </a:pPr>
            <a:r>
              <a:rPr lang="en-US">
                <a:ea typeface="Calibri"/>
                <a:cs typeface="Calibri"/>
              </a:rPr>
              <a:t>Open to being creative</a:t>
            </a:r>
          </a:p>
          <a:p>
            <a:pPr marL="171450" indent="-171450">
              <a:buFont typeface="Arial"/>
              <a:buChar char="•"/>
            </a:pPr>
            <a:r>
              <a:rPr lang="en-US">
                <a:ea typeface="Calibri"/>
                <a:cs typeface="Calibri"/>
              </a:rPr>
              <a:t>Surprised by own creativity</a:t>
            </a:r>
          </a:p>
          <a:p>
            <a:pPr marL="171450" indent="-171450">
              <a:buFont typeface="Arial"/>
              <a:buChar char="•"/>
            </a:pPr>
            <a:r>
              <a:rPr lang="en-US">
                <a:ea typeface="Calibri"/>
                <a:cs typeface="Calibri"/>
              </a:rPr>
              <a:t>Sparked memories of childhood</a:t>
            </a:r>
          </a:p>
          <a:p>
            <a:pPr marL="171450" indent="-171450">
              <a:buFont typeface="Arial"/>
              <a:buChar char="•"/>
            </a:pPr>
            <a:r>
              <a:rPr lang="en-US">
                <a:ea typeface="Calibri"/>
                <a:cs typeface="Calibri"/>
              </a:rPr>
              <a:t>Trusting one's own abilities more duirng the sessions – found my own way</a:t>
            </a:r>
          </a:p>
          <a:p>
            <a:pPr marL="171450" indent="-171450">
              <a:buFont typeface="Arial"/>
              <a:buChar char="•"/>
            </a:pPr>
            <a:r>
              <a:rPr lang="en-US">
                <a:ea typeface="Calibri"/>
                <a:cs typeface="Calibri"/>
              </a:rPr>
              <a:t>Taken out of comfort zone to be creative and have new experiences, being messy and thinking of self rather than being directed</a:t>
            </a:r>
          </a:p>
          <a:p>
            <a:pPr marL="171450" indent="-171450">
              <a:buFont typeface="Arial"/>
              <a:buChar char="•"/>
            </a:pPr>
            <a:r>
              <a:rPr lang="en-US">
                <a:ea typeface="Calibri"/>
                <a:cs typeface="Calibri"/>
              </a:rPr>
              <a:t>Limitation of own skilsl and access to materials</a:t>
            </a:r>
          </a:p>
          <a:p>
            <a:endParaRPr lang="en-US">
              <a:ea typeface="Calibri"/>
              <a:cs typeface="Calibri"/>
            </a:endParaRPr>
          </a:p>
          <a:p>
            <a:r>
              <a:rPr lang="en-US" b="1">
                <a:ea typeface="Calibri"/>
                <a:cs typeface="Calibri"/>
              </a:rPr>
              <a:t>Emotional Connection: </a:t>
            </a:r>
          </a:p>
          <a:p>
            <a:pPr marL="171450" indent="-171450">
              <a:buFont typeface="Arial"/>
              <a:buChar char="•"/>
            </a:pPr>
            <a:r>
              <a:rPr lang="en-US"/>
              <a:t>Sparked memories of childhood</a:t>
            </a:r>
            <a:endParaRPr lang="en-US">
              <a:ea typeface="Calibri"/>
              <a:cs typeface="Calibri"/>
            </a:endParaRPr>
          </a:p>
          <a:p>
            <a:pPr marL="171450" indent="-171450">
              <a:buFont typeface="Arial"/>
              <a:buChar char="•"/>
            </a:pPr>
            <a:r>
              <a:rPr lang="en-US">
                <a:ea typeface="Calibri"/>
                <a:cs typeface="Calibri"/>
              </a:rPr>
              <a:t>Having artefacts to take home to recall the sessions</a:t>
            </a:r>
          </a:p>
          <a:p>
            <a:pPr marL="171450" indent="-171450">
              <a:buFont typeface="Arial"/>
              <a:buChar char="•"/>
            </a:pPr>
            <a:r>
              <a:rPr lang="en-US">
                <a:ea typeface="Calibri"/>
                <a:cs typeface="Calibri"/>
              </a:rPr>
              <a:t>Learning to be in the moment and enjoy the moment</a:t>
            </a:r>
          </a:p>
          <a:p>
            <a:pPr marL="171450" indent="-171450">
              <a:buFont typeface="Arial"/>
              <a:buChar char="•"/>
            </a:pPr>
            <a:r>
              <a:rPr lang="en-US">
                <a:ea typeface="Calibri"/>
                <a:cs typeface="Calibri"/>
              </a:rPr>
              <a:t>Taking part was emotiaonal and had an impact (although this feeling has dissipated since the sessions ended) - sessions seemed 'encompassing' at the time</a:t>
            </a:r>
          </a:p>
          <a:p>
            <a:pPr marL="171450" indent="-171450">
              <a:buFont typeface="Arial"/>
              <a:buChar char="•"/>
            </a:pPr>
            <a:r>
              <a:rPr lang="en-US">
                <a:ea typeface="Calibri"/>
                <a:cs typeface="Calibri"/>
              </a:rPr>
              <a:t>Opportunity to reflect on own life</a:t>
            </a:r>
          </a:p>
          <a:p>
            <a:pPr marL="171450" indent="-171450">
              <a:buFont typeface="Arial"/>
              <a:buChar char="•"/>
            </a:pPr>
            <a:r>
              <a:rPr lang="en-US">
                <a:ea typeface="Calibri"/>
                <a:cs typeface="Calibri"/>
              </a:rPr>
              <a:t>Some expressed sadness that the sessions were over</a:t>
            </a:r>
          </a:p>
          <a:p>
            <a:endParaRPr lang="en-US">
              <a:ea typeface="Calibri"/>
              <a:cs typeface="Calibri"/>
            </a:endParaRPr>
          </a:p>
          <a:p>
            <a:r>
              <a:rPr lang="en-GB" b="1"/>
              <a:t>Enjoyment</a:t>
            </a:r>
            <a:endParaRPr lang="en-US"/>
          </a:p>
          <a:p>
            <a:pPr marL="171450" indent="-171450">
              <a:buFont typeface="Symbol"/>
              <a:buChar char="•"/>
            </a:pPr>
            <a:r>
              <a:rPr lang="en-GB"/>
              <a:t>Lots of humour in the sessions, shared jokes. Although not everyone joins in all the time as they do not always understand the joke </a:t>
            </a:r>
            <a:endParaRPr lang="en-US"/>
          </a:p>
          <a:p>
            <a:pPr marL="171450" indent="-171450">
              <a:buFont typeface="Symbol"/>
              <a:buChar char="•"/>
            </a:pPr>
            <a:r>
              <a:rPr lang="en-GB"/>
              <a:t>Enjoyment is expressed verbally, through laughter and also non verbally through the smiles, eye contact etc </a:t>
            </a:r>
            <a:endParaRPr lang="en-US"/>
          </a:p>
          <a:p>
            <a:pPr marL="171450" indent="-171450">
              <a:buFont typeface="Symbol"/>
              <a:buChar char="•"/>
            </a:pPr>
            <a:r>
              <a:rPr lang="en-GB"/>
              <a:t>Sense of fulfilment, being happy and interested – excited about own creativity </a:t>
            </a:r>
            <a:endParaRPr lang="en-US"/>
          </a:p>
          <a:p>
            <a:pPr marL="171450" indent="-171450">
              <a:buFont typeface="Symbol"/>
              <a:buChar char="•"/>
            </a:pPr>
            <a:r>
              <a:rPr lang="en-GB"/>
              <a:t>Ability to focus on something different – put worries to one side </a:t>
            </a:r>
            <a:endParaRPr lang="en-US"/>
          </a:p>
          <a:p>
            <a:pPr marL="171450" indent="-171450">
              <a:buFont typeface="Symbol"/>
              <a:buChar char="•"/>
            </a:pPr>
            <a:r>
              <a:rPr lang="en-GB"/>
              <a:t>Missing sessions that had been looked forward to </a:t>
            </a:r>
            <a:endParaRPr lang="en-US"/>
          </a:p>
          <a:p>
            <a:pPr marL="171450" indent="-171450">
              <a:buFont typeface="Symbol"/>
              <a:buChar char="•"/>
            </a:pPr>
            <a:r>
              <a:rPr lang="en-GB"/>
              <a:t>Doing different activities suited different participants and they found joy in some e.g. the instruments, making puppets, clay </a:t>
            </a:r>
            <a:endParaRPr lang="en-US"/>
          </a:p>
          <a:p>
            <a:pPr marL="171450" indent="-171450">
              <a:buFont typeface="Symbol"/>
              <a:buChar char="•"/>
            </a:pPr>
            <a:r>
              <a:rPr lang="en-GB"/>
              <a:t>Relaxed space with no pressure </a:t>
            </a:r>
            <a:endParaRPr lang="en-US"/>
          </a:p>
          <a:p>
            <a:pPr marL="171450" indent="-171450">
              <a:buFont typeface="Symbol"/>
              <a:buChar char="•"/>
            </a:pPr>
            <a:r>
              <a:rPr lang="en-GB"/>
              <a:t>Enjoyed working with others and sharing the experience </a:t>
            </a:r>
            <a:endParaRPr lang="en-US"/>
          </a:p>
          <a:p>
            <a:pPr marL="171450" indent="-171450">
              <a:buFont typeface="Symbol"/>
              <a:buChar char="•"/>
            </a:pPr>
            <a:r>
              <a:rPr lang="en-GB"/>
              <a:t>Routine of sessions helped with the enjoyment </a:t>
            </a:r>
            <a:endParaRPr lang="en-US"/>
          </a:p>
          <a:p>
            <a:endParaRPr lang="en-US"/>
          </a:p>
          <a:p>
            <a:r>
              <a:rPr lang="en-GB" b="1"/>
              <a:t>Skills (practical and personal)</a:t>
            </a:r>
            <a:r>
              <a:rPr lang="en-GB"/>
              <a:t> </a:t>
            </a:r>
            <a:endParaRPr lang="en-US"/>
          </a:p>
          <a:p>
            <a:pPr marL="171450" indent="-171450">
              <a:buFont typeface="Symbol"/>
              <a:buChar char="•"/>
            </a:pPr>
            <a:r>
              <a:rPr lang="en-GB"/>
              <a:t>Helping others to do the art work, come up with ideas, easing challenging moments </a:t>
            </a:r>
            <a:endParaRPr lang="en-US"/>
          </a:p>
          <a:p>
            <a:pPr marL="171450" indent="-171450">
              <a:buFont typeface="Symbol"/>
              <a:buChar char="•"/>
            </a:pPr>
            <a:r>
              <a:rPr lang="en-GB"/>
              <a:t>Confidence to be creative outside of the workshops, to reconnect with nature and arts </a:t>
            </a:r>
            <a:endParaRPr lang="en-US"/>
          </a:p>
          <a:p>
            <a:pPr marL="171450" indent="-171450">
              <a:buFont typeface="Symbol"/>
              <a:buChar char="•"/>
            </a:pPr>
            <a:r>
              <a:rPr lang="en-GB"/>
              <a:t>Boosted/reignited creative spark </a:t>
            </a:r>
            <a:endParaRPr lang="en-US"/>
          </a:p>
          <a:p>
            <a:pPr marL="171450" indent="-171450">
              <a:buFont typeface="Symbol"/>
              <a:buChar char="•"/>
            </a:pPr>
            <a:r>
              <a:rPr lang="en-GB"/>
              <a:t>Focus on an activity, helped concentration </a:t>
            </a:r>
            <a:endParaRPr lang="en-US"/>
          </a:p>
          <a:p>
            <a:pPr marL="171450" indent="-171450">
              <a:buFont typeface="Symbol"/>
              <a:buChar char="•"/>
            </a:pPr>
            <a:r>
              <a:rPr lang="en-GB"/>
              <a:t>Developing storytelling </a:t>
            </a:r>
            <a:endParaRPr lang="en-US"/>
          </a:p>
          <a:p>
            <a:pPr marL="171450" indent="-171450">
              <a:buFont typeface="Symbol"/>
              <a:buChar char="•"/>
            </a:pPr>
            <a:r>
              <a:rPr lang="en-GB"/>
              <a:t>Learned breathing exercises </a:t>
            </a:r>
            <a:endParaRPr lang="en-US"/>
          </a:p>
          <a:p>
            <a:pPr marL="171450" indent="-171450">
              <a:buFont typeface="Symbol"/>
              <a:buChar char="•"/>
            </a:pPr>
            <a:r>
              <a:rPr lang="en-GB"/>
              <a:t>Developing creative skills </a:t>
            </a:r>
            <a:endParaRPr lang="en-US"/>
          </a:p>
          <a:p>
            <a:pPr marL="171450" indent="-171450">
              <a:buFont typeface="Symbol"/>
              <a:buChar char="•"/>
            </a:pPr>
            <a:r>
              <a:rPr lang="en-GB"/>
              <a:t>Developing trust in others </a:t>
            </a:r>
            <a:endParaRPr lang="en-US"/>
          </a:p>
          <a:p>
            <a:pPr marL="171450" indent="-171450">
              <a:buFont typeface="Symbol"/>
              <a:buChar char="•"/>
            </a:pPr>
            <a:r>
              <a:rPr lang="en-GB"/>
              <a:t>Embracing other’s creative suggestions to develop the work </a:t>
            </a:r>
            <a:endParaRPr lang="en-US"/>
          </a:p>
          <a:p>
            <a:pPr marL="171450" indent="-171450">
              <a:buFont typeface="Symbol"/>
              <a:buChar char="•"/>
            </a:pPr>
            <a:r>
              <a:rPr lang="en-GB"/>
              <a:t>Learning from others </a:t>
            </a:r>
            <a:endParaRPr lang="en-US"/>
          </a:p>
          <a:p>
            <a:endParaRPr lang="en-US"/>
          </a:p>
          <a:p>
            <a:r>
              <a:rPr lang="en-GB" b="1"/>
              <a:t>Physical connection</a:t>
            </a:r>
            <a:endParaRPr lang="en-US"/>
          </a:p>
          <a:p>
            <a:pPr marL="171450" indent="-171450">
              <a:buFont typeface="Symbol"/>
              <a:buChar char="•"/>
            </a:pPr>
            <a:r>
              <a:rPr lang="en-GB"/>
              <a:t>Limited connection between participants</a:t>
            </a:r>
            <a:endParaRPr lang="en-US"/>
          </a:p>
          <a:p>
            <a:pPr marL="171450" indent="-171450">
              <a:buFont typeface="Symbol"/>
              <a:buChar char="•"/>
            </a:pPr>
            <a:r>
              <a:rPr lang="en-GB"/>
              <a:t>Physical connection between the arts material is more purposeful and readily evidenced. This helps with communication, e.g. the stone exercise or the tray being shown around. Helps people to stay connected and grounded in the moment </a:t>
            </a:r>
            <a:endParaRPr lang="en-US"/>
          </a:p>
          <a:p>
            <a:pPr marL="171450" indent="-171450">
              <a:buFont typeface="Symbol"/>
              <a:buChar char="•"/>
            </a:pPr>
            <a:r>
              <a:rPr lang="en-GB"/>
              <a:t>Some materials connected better with some than others – little interest in ‘messy’ activities apart from the clay </a:t>
            </a:r>
            <a:endParaRPr lang="en-US"/>
          </a:p>
          <a:p>
            <a:pPr marL="171450" indent="-171450">
              <a:buFont typeface="Symbol"/>
              <a:buChar char="•"/>
            </a:pPr>
            <a:r>
              <a:rPr lang="en-GB"/>
              <a:t>Connections with nature became an important aspect through the project </a:t>
            </a:r>
            <a:endParaRPr lang="en-US"/>
          </a:p>
          <a:p>
            <a:pPr marL="171450" indent="-171450">
              <a:buFont typeface="Symbol"/>
              <a:buChar char="•"/>
            </a:pPr>
            <a:r>
              <a:rPr lang="en-GB"/>
              <a:t>Physically making things was enjoyable </a:t>
            </a:r>
            <a:endParaRPr lang="en-US"/>
          </a:p>
          <a:p>
            <a:pPr marL="171450" indent="-171450">
              <a:buFont typeface="Symbol"/>
              <a:buChar char="•"/>
            </a:pPr>
            <a:r>
              <a:rPr lang="en-GB"/>
              <a:t>Enjoyed working with their hands, making things – esp the clay</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E6AA7F19-C542-4A9D-B818-578A39064E2E}" type="slidenum">
              <a:rPr lang="en-GB" smtClean="0"/>
              <a:t>21</a:t>
            </a:fld>
            <a:endParaRPr lang="en-GB"/>
          </a:p>
        </p:txBody>
      </p:sp>
    </p:spTree>
    <p:extLst>
      <p:ext uri="{BB962C8B-B14F-4D97-AF65-F5344CB8AC3E}">
        <p14:creationId xmlns:p14="http://schemas.microsoft.com/office/powerpoint/2010/main" val="41932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GCS – essential ingredients </a:t>
            </a:r>
          </a:p>
          <a:p>
            <a:endParaRPr lang="en-US">
              <a:ea typeface="Calibri"/>
              <a:cs typeface="Calibri"/>
            </a:endParaRPr>
          </a:p>
          <a:p>
            <a:r>
              <a:rPr lang="en-GB" b="1"/>
              <a:t>Physical Environment</a:t>
            </a:r>
            <a:endParaRPr lang="en-US"/>
          </a:p>
          <a:p>
            <a:pPr marL="171450" indent="-171450">
              <a:buFont typeface="Symbol"/>
              <a:buChar char="•"/>
            </a:pPr>
            <a:r>
              <a:rPr lang="en-GB"/>
              <a:t>Safe space to work – calm and quiet </a:t>
            </a:r>
            <a:endParaRPr lang="en-US"/>
          </a:p>
          <a:p>
            <a:pPr marL="171450" indent="-171450">
              <a:buFont typeface="Symbol"/>
              <a:buChar char="•"/>
            </a:pPr>
            <a:r>
              <a:rPr lang="en-GB"/>
              <a:t>Having a dedicated space worked well (</a:t>
            </a:r>
            <a:r>
              <a:rPr lang="en-GB" err="1"/>
              <a:t>esp</a:t>
            </a:r>
            <a:r>
              <a:rPr lang="en-GB"/>
              <a:t> being at the theatre), helps to transition into a creative mind set </a:t>
            </a:r>
            <a:endParaRPr lang="en-US"/>
          </a:p>
          <a:p>
            <a:pPr marL="171450" indent="-171450">
              <a:buFont typeface="Symbol"/>
              <a:buChar char="•"/>
            </a:pPr>
            <a:r>
              <a:rPr lang="en-GB"/>
              <a:t>An accessible venue was key </a:t>
            </a:r>
            <a:endParaRPr lang="en-US"/>
          </a:p>
          <a:p>
            <a:pPr marL="171450" indent="-171450">
              <a:buFont typeface="Symbol"/>
              <a:buChar char="•"/>
            </a:pPr>
            <a:r>
              <a:rPr lang="en-GB"/>
              <a:t>Distractions and noise made it more challenging</a:t>
            </a:r>
            <a:endParaRPr lang="en-US"/>
          </a:p>
          <a:p>
            <a:r>
              <a:rPr lang="en-GB" b="1"/>
              <a:t>Structure</a:t>
            </a:r>
            <a:endParaRPr lang="en-US"/>
          </a:p>
          <a:p>
            <a:pPr marL="171450" indent="-171450">
              <a:buFont typeface="Symbol"/>
              <a:buChar char="•"/>
            </a:pPr>
            <a:r>
              <a:rPr lang="en-GB"/>
              <a:t>Routine of sessions was important to shape sessions and make it feel comfortable </a:t>
            </a:r>
            <a:endParaRPr lang="en-US"/>
          </a:p>
          <a:p>
            <a:pPr marL="171450" indent="-171450">
              <a:buFont typeface="Symbol"/>
              <a:buChar char="•"/>
            </a:pPr>
            <a:r>
              <a:rPr lang="en-GB"/>
              <a:t>Taking participants on a journey and building up being creative – leading people through this </a:t>
            </a:r>
            <a:endParaRPr lang="en-US"/>
          </a:p>
          <a:p>
            <a:pPr marL="171450" indent="-171450">
              <a:buFont typeface="Symbol"/>
              <a:buChar char="•"/>
            </a:pPr>
            <a:r>
              <a:rPr lang="en-GB"/>
              <a:t>Sessions were paced well, with time to work on each activity </a:t>
            </a:r>
            <a:endParaRPr lang="en-US"/>
          </a:p>
          <a:p>
            <a:pPr marL="171450" indent="-171450">
              <a:buFont typeface="Symbol"/>
              <a:buChar char="•"/>
            </a:pPr>
            <a:r>
              <a:rPr lang="en-GB"/>
              <a:t>Building up the creativity week on week so that they grew in confidence  </a:t>
            </a:r>
            <a:endParaRPr lang="en-US"/>
          </a:p>
          <a:p>
            <a:pPr marL="171450" indent="-171450">
              <a:buFont typeface="Symbol"/>
              <a:buChar char="•"/>
            </a:pPr>
            <a:r>
              <a:rPr lang="en-GB"/>
              <a:t>Builds a sense of progression </a:t>
            </a:r>
            <a:endParaRPr lang="en-US"/>
          </a:p>
          <a:p>
            <a:pPr marL="171450" indent="-171450">
              <a:buFont typeface="Symbol"/>
              <a:buChar char="•"/>
            </a:pPr>
            <a:r>
              <a:rPr lang="en-GB"/>
              <a:t>The creative offer was wider and more structured than other creative offers </a:t>
            </a:r>
            <a:endParaRPr lang="en-US"/>
          </a:p>
          <a:p>
            <a:pPr marL="171450" indent="-171450">
              <a:buFont typeface="Symbol"/>
              <a:buChar char="•"/>
            </a:pPr>
            <a:r>
              <a:rPr lang="en-GB"/>
              <a:t>Sessions could have been longer </a:t>
            </a:r>
            <a:endParaRPr lang="en-US"/>
          </a:p>
          <a:p>
            <a:pPr marL="171450" indent="-171450">
              <a:buFont typeface="Symbol"/>
              <a:buChar char="•"/>
            </a:pPr>
            <a:r>
              <a:rPr lang="en-GB"/>
              <a:t>Difficult to do the toolkit at home/or in service – had to be more directed to engage more </a:t>
            </a:r>
            <a:endParaRPr lang="en-US"/>
          </a:p>
          <a:p>
            <a:r>
              <a:rPr lang="en-GB" b="1"/>
              <a:t>Resources and team</a:t>
            </a:r>
            <a:endParaRPr lang="en-US"/>
          </a:p>
          <a:p>
            <a:pPr marL="171450" indent="-171450">
              <a:buFont typeface="Symbol"/>
              <a:buChar char="•"/>
            </a:pPr>
            <a:r>
              <a:rPr lang="en-GB"/>
              <a:t>Not focused on dementia diagnosis – it was there but not the focal point </a:t>
            </a:r>
            <a:endParaRPr lang="en-US"/>
          </a:p>
          <a:p>
            <a:pPr marL="171450" indent="-171450">
              <a:buFont typeface="Symbol"/>
              <a:buChar char="•"/>
            </a:pPr>
            <a:r>
              <a:rPr lang="en-GB"/>
              <a:t>Good group size </a:t>
            </a:r>
            <a:endParaRPr lang="en-US"/>
          </a:p>
          <a:p>
            <a:pPr marL="171450" indent="-171450">
              <a:buFont typeface="Symbol"/>
              <a:buChar char="•"/>
            </a:pPr>
            <a:r>
              <a:rPr lang="en-GB"/>
              <a:t>Need to respond to personal interests  </a:t>
            </a:r>
            <a:endParaRPr lang="en-US"/>
          </a:p>
          <a:p>
            <a:pPr marL="171450" indent="-171450">
              <a:buFont typeface="Symbol"/>
              <a:buChar char="•"/>
            </a:pPr>
            <a:r>
              <a:rPr lang="en-GB"/>
              <a:t>Also provided support where needed </a:t>
            </a:r>
            <a:endParaRPr lang="en-US"/>
          </a:p>
          <a:p>
            <a:pPr marL="171450" indent="-171450">
              <a:buFont typeface="Symbol"/>
              <a:buChar char="•"/>
            </a:pPr>
            <a:r>
              <a:rPr lang="en-GB"/>
              <a:t>Good range of materials </a:t>
            </a:r>
            <a:endParaRPr lang="en-US"/>
          </a:p>
          <a:p>
            <a:pPr marL="171450" indent="-171450">
              <a:buFont typeface="Symbol"/>
              <a:buChar char="•"/>
            </a:pPr>
            <a:r>
              <a:rPr lang="en-GB"/>
              <a:t>Facilitators were part of the group, not made to feel uncomfortable by their leadership </a:t>
            </a:r>
            <a:endParaRPr lang="en-US"/>
          </a:p>
          <a:p>
            <a:pPr marL="171450" indent="-171450">
              <a:buFont typeface="Symbol"/>
              <a:buChar char="•"/>
            </a:pPr>
            <a:r>
              <a:rPr lang="en-GB"/>
              <a:t>Good use of language in sessions – some toolkit cards were too wordy </a:t>
            </a:r>
            <a:endParaRPr lang="en-US"/>
          </a:p>
          <a:p>
            <a:pPr marL="171450" indent="-171450">
              <a:buFont typeface="Symbol"/>
              <a:buChar char="•"/>
            </a:pPr>
            <a:r>
              <a:rPr lang="en-GB"/>
              <a:t>Toolkit was good as it could be done over time and by working together with others </a:t>
            </a:r>
            <a:endParaRPr lang="en-US"/>
          </a:p>
          <a:p>
            <a:pPr marL="171450" indent="-171450">
              <a:buFont typeface="Symbol"/>
              <a:buChar char="•"/>
            </a:pPr>
            <a:r>
              <a:rPr lang="en-GB"/>
              <a:t>Team worked well together </a:t>
            </a:r>
            <a:endParaRPr lang="en-US"/>
          </a:p>
          <a:p>
            <a:pPr marL="171450" indent="-171450">
              <a:buFont typeface="Symbol"/>
              <a:buChar char="•"/>
            </a:pPr>
            <a:r>
              <a:rPr lang="en-GB"/>
              <a:t>Other conditions also impact on the session </a:t>
            </a:r>
            <a:r>
              <a:rPr lang="en-GB" err="1"/>
              <a:t>eg</a:t>
            </a:r>
            <a:r>
              <a:rPr lang="en-GB"/>
              <a:t> physical challenges or dyslexia </a:t>
            </a:r>
            <a:endParaRPr lang="en-US"/>
          </a:p>
          <a:p>
            <a:pPr marL="171450" indent="-171450">
              <a:buFont typeface="Symbol"/>
              <a:buChar char="•"/>
            </a:pPr>
            <a:r>
              <a:rPr lang="en-GB"/>
              <a:t>The toolkit is not directed and requires the individual to get on an do it. This was difficult for most who could not do self-directed work easily </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E6AA7F19-C542-4A9D-B818-578A39064E2E}" type="slidenum">
              <a:t>22</a:t>
            </a:fld>
            <a:endParaRPr lang="en-US"/>
          </a:p>
        </p:txBody>
      </p:sp>
    </p:spTree>
    <p:extLst>
      <p:ext uri="{BB962C8B-B14F-4D97-AF65-F5344CB8AC3E}">
        <p14:creationId xmlns:p14="http://schemas.microsoft.com/office/powerpoint/2010/main" val="2330673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AW</a:t>
            </a:r>
          </a:p>
        </p:txBody>
      </p:sp>
      <p:sp>
        <p:nvSpPr>
          <p:cNvPr id="4" name="Slide Number Placeholder 3"/>
          <p:cNvSpPr>
            <a:spLocks noGrp="1"/>
          </p:cNvSpPr>
          <p:nvPr>
            <p:ph type="sldNum" sz="quarter" idx="5"/>
          </p:nvPr>
        </p:nvSpPr>
        <p:spPr/>
        <p:txBody>
          <a:bodyPr/>
          <a:lstStyle/>
          <a:p>
            <a:fld id="{E6AA7F19-C542-4A9D-B818-578A39064E2E}" type="slidenum">
              <a:t>24</a:t>
            </a:fld>
            <a:endParaRPr lang="en-US"/>
          </a:p>
        </p:txBody>
      </p:sp>
    </p:spTree>
    <p:extLst>
      <p:ext uri="{BB962C8B-B14F-4D97-AF65-F5344CB8AC3E}">
        <p14:creationId xmlns:p14="http://schemas.microsoft.com/office/powerpoint/2010/main" val="342797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p:txBody>
      </p:sp>
      <p:sp>
        <p:nvSpPr>
          <p:cNvPr id="4" name="Slide Number Placeholder 3"/>
          <p:cNvSpPr>
            <a:spLocks noGrp="1"/>
          </p:cNvSpPr>
          <p:nvPr>
            <p:ph type="sldNum" sz="quarter" idx="5"/>
          </p:nvPr>
        </p:nvSpPr>
        <p:spPr/>
        <p:txBody>
          <a:bodyPr/>
          <a:lstStyle/>
          <a:p>
            <a:fld id="{E6AA7F19-C542-4A9D-B818-578A39064E2E}" type="slidenum">
              <a:rPr lang="en-GB" smtClean="0"/>
              <a:t>11</a:t>
            </a:fld>
            <a:endParaRPr lang="en-GB"/>
          </a:p>
        </p:txBody>
      </p:sp>
    </p:spTree>
    <p:extLst>
      <p:ext uri="{BB962C8B-B14F-4D97-AF65-F5344CB8AC3E}">
        <p14:creationId xmlns:p14="http://schemas.microsoft.com/office/powerpoint/2010/main" val="232644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12</a:t>
            </a:fld>
            <a:endParaRPr lang="en-GB"/>
          </a:p>
        </p:txBody>
      </p:sp>
    </p:spTree>
    <p:extLst>
      <p:ext uri="{BB962C8B-B14F-4D97-AF65-F5344CB8AC3E}">
        <p14:creationId xmlns:p14="http://schemas.microsoft.com/office/powerpoint/2010/main" val="3252680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p:txBody>
      </p:sp>
      <p:sp>
        <p:nvSpPr>
          <p:cNvPr id="4" name="Slide Number Placeholder 3"/>
          <p:cNvSpPr>
            <a:spLocks noGrp="1"/>
          </p:cNvSpPr>
          <p:nvPr>
            <p:ph type="sldNum" sz="quarter" idx="5"/>
          </p:nvPr>
        </p:nvSpPr>
        <p:spPr/>
        <p:txBody>
          <a:bodyPr/>
          <a:lstStyle/>
          <a:p>
            <a:fld id="{E6AA7F19-C542-4A9D-B818-578A39064E2E}" type="slidenum">
              <a:rPr lang="en-GB" smtClean="0"/>
              <a:t>13</a:t>
            </a:fld>
            <a:endParaRPr lang="en-GB"/>
          </a:p>
        </p:txBody>
      </p:sp>
    </p:spTree>
    <p:extLst>
      <p:ext uri="{BB962C8B-B14F-4D97-AF65-F5344CB8AC3E}">
        <p14:creationId xmlns:p14="http://schemas.microsoft.com/office/powerpoint/2010/main" val="142012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AA7F19-C542-4A9D-B818-578A39064E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051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p:txBody>
      </p:sp>
      <p:sp>
        <p:nvSpPr>
          <p:cNvPr id="4" name="Slide Number Placeholder 3"/>
          <p:cNvSpPr>
            <a:spLocks noGrp="1"/>
          </p:cNvSpPr>
          <p:nvPr>
            <p:ph type="sldNum" sz="quarter" idx="5"/>
          </p:nvPr>
        </p:nvSpPr>
        <p:spPr/>
        <p:txBody>
          <a:bodyPr/>
          <a:lstStyle/>
          <a:p>
            <a:fld id="{E6AA7F19-C542-4A9D-B818-578A39064E2E}" type="slidenum">
              <a:rPr lang="en-GB" smtClean="0"/>
              <a:t>16</a:t>
            </a:fld>
            <a:endParaRPr lang="en-GB"/>
          </a:p>
        </p:txBody>
      </p:sp>
    </p:spTree>
    <p:extLst>
      <p:ext uri="{BB962C8B-B14F-4D97-AF65-F5344CB8AC3E}">
        <p14:creationId xmlns:p14="http://schemas.microsoft.com/office/powerpoint/2010/main" val="1974244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AW</a:t>
            </a:r>
          </a:p>
        </p:txBody>
      </p:sp>
      <p:sp>
        <p:nvSpPr>
          <p:cNvPr id="4" name="Slide Number Placeholder 3"/>
          <p:cNvSpPr>
            <a:spLocks noGrp="1"/>
          </p:cNvSpPr>
          <p:nvPr>
            <p:ph type="sldNum" sz="quarter" idx="5"/>
          </p:nvPr>
        </p:nvSpPr>
        <p:spPr/>
        <p:txBody>
          <a:bodyPr/>
          <a:lstStyle/>
          <a:p>
            <a:fld id="{E6AA7F19-C542-4A9D-B818-578A39064E2E}" type="slidenum">
              <a:t>17</a:t>
            </a:fld>
            <a:endParaRPr lang="en-US"/>
          </a:p>
        </p:txBody>
      </p:sp>
    </p:spTree>
    <p:extLst>
      <p:ext uri="{BB962C8B-B14F-4D97-AF65-F5344CB8AC3E}">
        <p14:creationId xmlns:p14="http://schemas.microsoft.com/office/powerpoint/2010/main" val="330289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core themes that of Creative Communication and Communicating with Others</a:t>
            </a:r>
          </a:p>
          <a:p>
            <a:endParaRPr lang="en-US">
              <a:ea typeface="Calibri"/>
              <a:cs typeface="Calibri"/>
            </a:endParaRPr>
          </a:p>
          <a:p>
            <a:pPr marL="171450" indent="-171450">
              <a:buFont typeface="Arial"/>
              <a:buChar char="•"/>
            </a:pPr>
            <a:r>
              <a:rPr lang="en-US">
                <a:ea typeface="Calibri"/>
                <a:cs typeface="Calibri"/>
              </a:rPr>
              <a:t>Non verbal communication through the workshops – the creative process was reported to support communication through the artwork, drawings, clay, physical movement that did not rely on speaking.  So people were able to express themselves in different ways. </a:t>
            </a:r>
            <a:endParaRPr lang="en-US"/>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This also referred to our own process as facilitators, learning to ask questions in different ways and to support in non verbal ways. An example of this would be through validation by mirroring a person's physical gestures.</a:t>
            </a:r>
            <a:r>
              <a:rPr lang="en-US"/>
              <a:t> Some people found language more challenging and so as facilitators we needed to adapt these. One example was from the creative toolkit where we invited participants to write a letter to themselves, this was adapted to a drawing.</a:t>
            </a:r>
            <a:endParaRPr lang="en-US">
              <a:ea typeface="Calibri"/>
              <a:cs typeface="Calibri"/>
            </a:endParaRP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Those taking part felt that being creative was a way to connect with the whole group, and that it engaged everyone in the workshop activity</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Use of </a:t>
            </a:r>
            <a:r>
              <a:rPr lang="en-US" err="1">
                <a:ea typeface="Calibri"/>
                <a:cs typeface="Calibri"/>
              </a:rPr>
              <a:t>humour</a:t>
            </a:r>
            <a:r>
              <a:rPr lang="en-US">
                <a:ea typeface="Calibri"/>
                <a:cs typeface="Calibri"/>
              </a:rPr>
              <a:t> (helps connections and to relax), also used as a coping strategy to mask challenges</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Not everything worked for all, some disengaged when it became difficult to think creatively</a:t>
            </a:r>
          </a:p>
          <a:p>
            <a:pPr marL="171450" indent="-171450">
              <a:buFont typeface="Arial"/>
              <a:buChar char="•"/>
            </a:pPr>
            <a:endParaRPr lang="en-US">
              <a:ea typeface="Calibri"/>
              <a:cs typeface="Calibri"/>
            </a:endParaRP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Participants spoke about feeling there was more communication, talking and listening between the group as the sessions developed</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Communication was two way</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Connecting with family through the creative process, especially wanting to engage grandchildren in the art work</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Telling others about sessions and showing the work – </a:t>
            </a:r>
            <a:r>
              <a:rPr lang="en-US" err="1">
                <a:ea typeface="Calibri"/>
                <a:cs typeface="Calibri"/>
              </a:rPr>
              <a:t>eg</a:t>
            </a:r>
            <a:r>
              <a:rPr lang="en-US">
                <a:ea typeface="Calibri"/>
                <a:cs typeface="Calibri"/>
              </a:rPr>
              <a:t> friend who was interested</a:t>
            </a:r>
          </a:p>
        </p:txBody>
      </p:sp>
      <p:sp>
        <p:nvSpPr>
          <p:cNvPr id="4" name="Slide Number Placeholder 3"/>
          <p:cNvSpPr>
            <a:spLocks noGrp="1"/>
          </p:cNvSpPr>
          <p:nvPr>
            <p:ph type="sldNum" sz="quarter" idx="5"/>
          </p:nvPr>
        </p:nvSpPr>
        <p:spPr/>
        <p:txBody>
          <a:bodyPr/>
          <a:lstStyle/>
          <a:p>
            <a:fld id="{E6AA7F19-C542-4A9D-B818-578A39064E2E}" type="slidenum">
              <a:t>18</a:t>
            </a:fld>
            <a:endParaRPr lang="en-US"/>
          </a:p>
        </p:txBody>
      </p:sp>
    </p:spTree>
    <p:extLst>
      <p:ext uri="{BB962C8B-B14F-4D97-AF65-F5344CB8AC3E}">
        <p14:creationId xmlns:p14="http://schemas.microsoft.com/office/powerpoint/2010/main" val="286221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There were two sub themes: Confidence and Purpose and meaning – our ability to cope with challenges</a:t>
            </a:r>
          </a:p>
          <a:p>
            <a:endParaRPr lang="en-US">
              <a:ea typeface="Calibri"/>
              <a:cs typeface="Calibri"/>
            </a:endParaRPr>
          </a:p>
          <a:p>
            <a:r>
              <a:rPr lang="en-US">
                <a:ea typeface="Calibri"/>
                <a:cs typeface="Calibri"/>
              </a:rPr>
              <a:t>Confidence:</a:t>
            </a:r>
          </a:p>
          <a:p>
            <a:pPr marL="171450" indent="-171450">
              <a:buFont typeface="Arial"/>
              <a:buChar char="•"/>
            </a:pPr>
            <a:r>
              <a:rPr lang="en-US">
                <a:ea typeface="Calibri"/>
                <a:cs typeface="Calibri"/>
              </a:rPr>
              <a:t>In doing creative activities</a:t>
            </a:r>
          </a:p>
          <a:p>
            <a:pPr marL="171450" indent="-171450">
              <a:buFont typeface="Arial"/>
              <a:buChar char="•"/>
            </a:pPr>
            <a:r>
              <a:rPr lang="en-US">
                <a:ea typeface="Calibri"/>
                <a:cs typeface="Calibri"/>
              </a:rPr>
              <a:t>In taking part in the sessions (safety)</a:t>
            </a:r>
          </a:p>
          <a:p>
            <a:pPr marL="171450" indent="-171450">
              <a:buFont typeface="Arial"/>
              <a:buChar char="•"/>
            </a:pPr>
            <a:r>
              <a:rPr lang="en-US">
                <a:ea typeface="Calibri"/>
                <a:cs typeface="Calibri"/>
              </a:rPr>
              <a:t>Ability to read the room and respond to mood of others</a:t>
            </a:r>
          </a:p>
          <a:p>
            <a:pPr marL="171450" indent="-171450">
              <a:buFont typeface="Arial"/>
              <a:buChar char="•"/>
            </a:pPr>
            <a:r>
              <a:rPr lang="en-US">
                <a:ea typeface="Calibri"/>
                <a:cs typeface="Calibri"/>
              </a:rPr>
              <a:t>Able to make creative decisions </a:t>
            </a:r>
            <a:r>
              <a:rPr lang="en-US" err="1">
                <a:ea typeface="Calibri"/>
                <a:cs typeface="Calibri"/>
              </a:rPr>
              <a:t>aobut</a:t>
            </a:r>
            <a:r>
              <a:rPr lang="en-US">
                <a:ea typeface="Calibri"/>
                <a:cs typeface="Calibri"/>
              </a:rPr>
              <a:t> their own work</a:t>
            </a:r>
          </a:p>
          <a:p>
            <a:pPr marL="171450" indent="-171450">
              <a:buFont typeface="Arial"/>
              <a:buChar char="•"/>
            </a:pPr>
            <a:r>
              <a:rPr lang="en-US">
                <a:ea typeface="Calibri"/>
                <a:cs typeface="Calibri"/>
              </a:rPr>
              <a:t>Motivated to start, learn new ways to 'wake up and shake up' the exercises – using breathing exercises at home to help sleep</a:t>
            </a:r>
          </a:p>
          <a:p>
            <a:endParaRPr lang="en-US">
              <a:ea typeface="Calibri"/>
              <a:cs typeface="Calibri"/>
            </a:endParaRPr>
          </a:p>
          <a:p>
            <a:r>
              <a:rPr lang="en-US"/>
              <a:t>Purpose and meaning:</a:t>
            </a:r>
            <a:endParaRPr lang="en-US">
              <a:ea typeface="Calibri"/>
              <a:cs typeface="Calibri"/>
            </a:endParaRPr>
          </a:p>
          <a:p>
            <a:pPr marL="171450" indent="-171450">
              <a:buFont typeface="Arial"/>
              <a:buChar char="•"/>
            </a:pPr>
            <a:r>
              <a:rPr lang="en-US">
                <a:ea typeface="Calibri"/>
                <a:cs typeface="Calibri"/>
              </a:rPr>
              <a:t>Meaning came from helping others in the workshops – helping to empower and prove themselves capable</a:t>
            </a:r>
          </a:p>
          <a:p>
            <a:pPr marL="171450" indent="-171450">
              <a:buFont typeface="Arial"/>
              <a:buChar char="•"/>
            </a:pPr>
            <a:r>
              <a:rPr lang="en-US"/>
              <a:t>Develop knowledge to help others</a:t>
            </a:r>
          </a:p>
          <a:p>
            <a:pPr marL="171450" indent="-171450">
              <a:buFont typeface="Arial"/>
              <a:buChar char="•"/>
            </a:pPr>
            <a:r>
              <a:rPr lang="en-US">
                <a:ea typeface="Calibri"/>
                <a:cs typeface="Calibri"/>
              </a:rPr>
              <a:t>Find purpose through the project</a:t>
            </a:r>
            <a:endParaRPr lang="en-US"/>
          </a:p>
          <a:p>
            <a:pPr marL="171450" indent="-171450">
              <a:buFont typeface="Arial"/>
              <a:buChar char="•"/>
            </a:pPr>
            <a:r>
              <a:rPr lang="en-US">
                <a:ea typeface="Calibri"/>
                <a:cs typeface="Calibri"/>
              </a:rPr>
              <a:t>Learn more about self</a:t>
            </a:r>
          </a:p>
          <a:p>
            <a:pPr marL="171450" indent="-171450">
              <a:buFont typeface="Arial"/>
              <a:buChar char="•"/>
            </a:pPr>
            <a:r>
              <a:rPr lang="en-US">
                <a:ea typeface="Calibri"/>
                <a:cs typeface="Calibri"/>
              </a:rPr>
              <a:t>Co creation of work – enabled some to lead activities and to have own ideas but also helping each other if got stuck</a:t>
            </a:r>
          </a:p>
          <a:p>
            <a:pPr marL="171450" indent="-171450">
              <a:buFont typeface="Arial"/>
              <a:buChar char="•"/>
            </a:pPr>
            <a:r>
              <a:rPr lang="en-US">
                <a:ea typeface="Calibri"/>
                <a:cs typeface="Calibri"/>
              </a:rPr>
              <a:t>Supporting memory</a:t>
            </a:r>
          </a:p>
          <a:p>
            <a:pPr marL="171450" indent="-171450">
              <a:buFont typeface="Arial"/>
              <a:buChar char="•"/>
            </a:pPr>
            <a:r>
              <a:rPr lang="en-US">
                <a:ea typeface="Calibri"/>
                <a:cs typeface="Calibri"/>
              </a:rPr>
              <a:t>Structure of sessions</a:t>
            </a:r>
          </a:p>
          <a:p>
            <a:pPr marL="171450" indent="-171450">
              <a:buFont typeface="Arial"/>
              <a:buChar char="•"/>
            </a:pPr>
            <a:r>
              <a:rPr lang="en-US">
                <a:ea typeface="Calibri"/>
                <a:cs typeface="Calibri"/>
              </a:rPr>
              <a:t>Quality of life</a:t>
            </a:r>
          </a:p>
          <a:p>
            <a:pPr marL="171450" indent="-171450">
              <a:buFont typeface="Arial"/>
              <a:buChar char="•"/>
            </a:pPr>
            <a:r>
              <a:rPr lang="en-US">
                <a:ea typeface="Calibri"/>
                <a:cs typeface="Calibri"/>
              </a:rPr>
              <a:t>Sense of value and </a:t>
            </a:r>
            <a:r>
              <a:rPr lang="en-US" err="1">
                <a:ea typeface="Calibri"/>
                <a:cs typeface="Calibri"/>
              </a:rPr>
              <a:t>accomplishement</a:t>
            </a:r>
          </a:p>
        </p:txBody>
      </p:sp>
      <p:sp>
        <p:nvSpPr>
          <p:cNvPr id="4" name="Slide Number Placeholder 3"/>
          <p:cNvSpPr>
            <a:spLocks noGrp="1"/>
          </p:cNvSpPr>
          <p:nvPr>
            <p:ph type="sldNum" sz="quarter" idx="5"/>
          </p:nvPr>
        </p:nvSpPr>
        <p:spPr/>
        <p:txBody>
          <a:bodyPr/>
          <a:lstStyle/>
          <a:p>
            <a:fld id="{E6AA7F19-C542-4A9D-B818-578A39064E2E}" type="slidenum">
              <a:t>19</a:t>
            </a:fld>
            <a:endParaRPr lang="en-US"/>
          </a:p>
        </p:txBody>
      </p:sp>
    </p:spTree>
    <p:extLst>
      <p:ext uri="{BB962C8B-B14F-4D97-AF65-F5344CB8AC3E}">
        <p14:creationId xmlns:p14="http://schemas.microsoft.com/office/powerpoint/2010/main" val="1608665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E88FE-D67D-0816-7699-A2A032C090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E2D6A2-4A95-76E5-53E7-D068EA9B0B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F9202F-2A05-8766-20C9-365C00986FD6}"/>
              </a:ext>
            </a:extLst>
          </p:cNvPr>
          <p:cNvSpPr>
            <a:spLocks noGrp="1"/>
          </p:cNvSpPr>
          <p:nvPr>
            <p:ph type="dt" sz="half" idx="10"/>
          </p:nvPr>
        </p:nvSpPr>
        <p:spPr/>
        <p:txBody>
          <a:bodyPr/>
          <a:lstStyle/>
          <a:p>
            <a:fld id="{BA648AAC-70D8-44E7-BCB1-20F3ECBC8D0A}" type="datetimeFigureOut">
              <a:rPr lang="en-GB" smtClean="0"/>
              <a:t>21/03/2025</a:t>
            </a:fld>
            <a:endParaRPr lang="en-GB"/>
          </a:p>
        </p:txBody>
      </p:sp>
      <p:sp>
        <p:nvSpPr>
          <p:cNvPr id="5" name="Footer Placeholder 4">
            <a:extLst>
              <a:ext uri="{FF2B5EF4-FFF2-40B4-BE49-F238E27FC236}">
                <a16:creationId xmlns:a16="http://schemas.microsoft.com/office/drawing/2014/main" id="{99CB515D-3999-0369-6DB8-2C139A26E5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D607F3-4294-1A43-92FB-8C696EFE0326}"/>
              </a:ext>
            </a:extLst>
          </p:cNvPr>
          <p:cNvSpPr>
            <a:spLocks noGrp="1"/>
          </p:cNvSpPr>
          <p:nvPr>
            <p:ph type="sldNum" sz="quarter" idx="12"/>
          </p:nvPr>
        </p:nvSpPr>
        <p:spPr/>
        <p:txBody>
          <a:bodyPr/>
          <a:lstStyle/>
          <a:p>
            <a:fld id="{D98905AA-95C6-43BD-B924-1330B1F3805C}" type="slidenum">
              <a:rPr lang="en-GB" smtClean="0"/>
              <a:t>‹#›</a:t>
            </a:fld>
            <a:endParaRPr lang="en-GB"/>
          </a:p>
        </p:txBody>
      </p:sp>
    </p:spTree>
    <p:extLst>
      <p:ext uri="{BB962C8B-B14F-4D97-AF65-F5344CB8AC3E}">
        <p14:creationId xmlns:p14="http://schemas.microsoft.com/office/powerpoint/2010/main" val="1913410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08B80-D0C8-1198-F4CB-8D4F5B1845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0EF458-07A6-40E5-1EBC-DC3D9900BD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D19836-2497-CB84-5D17-A81A145E3B09}"/>
              </a:ext>
            </a:extLst>
          </p:cNvPr>
          <p:cNvSpPr>
            <a:spLocks noGrp="1"/>
          </p:cNvSpPr>
          <p:nvPr>
            <p:ph type="dt" sz="half" idx="10"/>
          </p:nvPr>
        </p:nvSpPr>
        <p:spPr/>
        <p:txBody>
          <a:bodyPr/>
          <a:lstStyle/>
          <a:p>
            <a:fld id="{BA648AAC-70D8-44E7-BCB1-20F3ECBC8D0A}" type="datetimeFigureOut">
              <a:rPr lang="en-GB" smtClean="0"/>
              <a:t>21/03/2025</a:t>
            </a:fld>
            <a:endParaRPr lang="en-GB"/>
          </a:p>
        </p:txBody>
      </p:sp>
      <p:sp>
        <p:nvSpPr>
          <p:cNvPr id="5" name="Footer Placeholder 4">
            <a:extLst>
              <a:ext uri="{FF2B5EF4-FFF2-40B4-BE49-F238E27FC236}">
                <a16:creationId xmlns:a16="http://schemas.microsoft.com/office/drawing/2014/main" id="{057C9357-8B47-76E6-3B32-FEDAF9391D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4BA0CD-13FC-2AE2-4F26-DB4B773313EA}"/>
              </a:ext>
            </a:extLst>
          </p:cNvPr>
          <p:cNvSpPr>
            <a:spLocks noGrp="1"/>
          </p:cNvSpPr>
          <p:nvPr>
            <p:ph type="sldNum" sz="quarter" idx="12"/>
          </p:nvPr>
        </p:nvSpPr>
        <p:spPr/>
        <p:txBody>
          <a:bodyPr/>
          <a:lstStyle/>
          <a:p>
            <a:fld id="{D98905AA-95C6-43BD-B924-1330B1F3805C}" type="slidenum">
              <a:rPr lang="en-GB" smtClean="0"/>
              <a:t>‹#›</a:t>
            </a:fld>
            <a:endParaRPr lang="en-GB"/>
          </a:p>
        </p:txBody>
      </p:sp>
    </p:spTree>
    <p:extLst>
      <p:ext uri="{BB962C8B-B14F-4D97-AF65-F5344CB8AC3E}">
        <p14:creationId xmlns:p14="http://schemas.microsoft.com/office/powerpoint/2010/main" val="273169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E354D-048B-D91F-BE8E-FC6FE7D14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4EB521-867D-B490-2847-F4AEA836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DD1364-23AF-311B-CB10-D0BC1D54792C}"/>
              </a:ext>
            </a:extLst>
          </p:cNvPr>
          <p:cNvSpPr>
            <a:spLocks noGrp="1"/>
          </p:cNvSpPr>
          <p:nvPr>
            <p:ph type="dt" sz="half" idx="10"/>
          </p:nvPr>
        </p:nvSpPr>
        <p:spPr/>
        <p:txBody>
          <a:bodyPr/>
          <a:lstStyle/>
          <a:p>
            <a:fld id="{BA648AAC-70D8-44E7-BCB1-20F3ECBC8D0A}" type="datetimeFigureOut">
              <a:rPr lang="en-GB" smtClean="0"/>
              <a:t>21/03/2025</a:t>
            </a:fld>
            <a:endParaRPr lang="en-GB"/>
          </a:p>
        </p:txBody>
      </p:sp>
      <p:sp>
        <p:nvSpPr>
          <p:cNvPr id="5" name="Footer Placeholder 4">
            <a:extLst>
              <a:ext uri="{FF2B5EF4-FFF2-40B4-BE49-F238E27FC236}">
                <a16:creationId xmlns:a16="http://schemas.microsoft.com/office/drawing/2014/main" id="{2106060E-DD14-CA32-6DEC-C4DC4195B1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F02846-05C8-D405-2965-FFB4D8B66961}"/>
              </a:ext>
            </a:extLst>
          </p:cNvPr>
          <p:cNvSpPr>
            <a:spLocks noGrp="1"/>
          </p:cNvSpPr>
          <p:nvPr>
            <p:ph type="sldNum" sz="quarter" idx="12"/>
          </p:nvPr>
        </p:nvSpPr>
        <p:spPr/>
        <p:txBody>
          <a:bodyPr/>
          <a:lstStyle/>
          <a:p>
            <a:fld id="{D98905AA-95C6-43BD-B924-1330B1F3805C}" type="slidenum">
              <a:rPr lang="en-GB" smtClean="0"/>
              <a:t>‹#›</a:t>
            </a:fld>
            <a:endParaRPr lang="en-GB"/>
          </a:p>
        </p:txBody>
      </p:sp>
    </p:spTree>
    <p:extLst>
      <p:ext uri="{BB962C8B-B14F-4D97-AF65-F5344CB8AC3E}">
        <p14:creationId xmlns:p14="http://schemas.microsoft.com/office/powerpoint/2010/main" val="1833450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C16C-3B58-0E6E-752B-1B6E49F39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E34968-EE28-1135-AB25-3A4FCDA457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E0D79B-AC0D-4012-AE58-500A70780C9D}"/>
              </a:ext>
            </a:extLst>
          </p:cNvPr>
          <p:cNvSpPr>
            <a:spLocks noGrp="1"/>
          </p:cNvSpPr>
          <p:nvPr>
            <p:ph type="dt" sz="half" idx="10"/>
          </p:nvPr>
        </p:nvSpPr>
        <p:spPr/>
        <p:txBody>
          <a:bodyPr/>
          <a:lstStyle/>
          <a:p>
            <a:fld id="{92748967-1699-4107-96B6-6A0CB5F772CF}" type="datetimeFigureOut">
              <a:rPr lang="en-GB" smtClean="0"/>
              <a:t>21/03/2025</a:t>
            </a:fld>
            <a:endParaRPr lang="en-GB"/>
          </a:p>
        </p:txBody>
      </p:sp>
      <p:sp>
        <p:nvSpPr>
          <p:cNvPr id="5" name="Footer Placeholder 4">
            <a:extLst>
              <a:ext uri="{FF2B5EF4-FFF2-40B4-BE49-F238E27FC236}">
                <a16:creationId xmlns:a16="http://schemas.microsoft.com/office/drawing/2014/main" id="{7E7C6B5B-DE48-7139-8C64-10EA77A22A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583E95-7438-D304-2718-2CF98DCEBA1E}"/>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181291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0161-B914-9DCF-E04D-2479D60609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A38F39-3675-76C8-4D4A-A048973C9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64DFBC-8AAA-164D-A77E-AB292C45BAFE}"/>
              </a:ext>
            </a:extLst>
          </p:cNvPr>
          <p:cNvSpPr>
            <a:spLocks noGrp="1"/>
          </p:cNvSpPr>
          <p:nvPr>
            <p:ph type="dt" sz="half" idx="10"/>
          </p:nvPr>
        </p:nvSpPr>
        <p:spPr/>
        <p:txBody>
          <a:bodyPr/>
          <a:lstStyle/>
          <a:p>
            <a:fld id="{92748967-1699-4107-96B6-6A0CB5F772CF}" type="datetimeFigureOut">
              <a:rPr lang="en-GB" smtClean="0"/>
              <a:t>21/03/2025</a:t>
            </a:fld>
            <a:endParaRPr lang="en-GB"/>
          </a:p>
        </p:txBody>
      </p:sp>
      <p:sp>
        <p:nvSpPr>
          <p:cNvPr id="5" name="Footer Placeholder 4">
            <a:extLst>
              <a:ext uri="{FF2B5EF4-FFF2-40B4-BE49-F238E27FC236}">
                <a16:creationId xmlns:a16="http://schemas.microsoft.com/office/drawing/2014/main" id="{F3D33176-B02A-38BE-69D7-A015654D11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C34A83-CAFB-E914-EB53-B2F0F43396F8}"/>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4201786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61D4-C407-2D6B-AE67-D1354BF753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D2E64C4-B474-8455-559D-3C4BC22744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C98563-0948-EF97-A367-FEDE63C6C22A}"/>
              </a:ext>
            </a:extLst>
          </p:cNvPr>
          <p:cNvSpPr>
            <a:spLocks noGrp="1"/>
          </p:cNvSpPr>
          <p:nvPr>
            <p:ph type="dt" sz="half" idx="10"/>
          </p:nvPr>
        </p:nvSpPr>
        <p:spPr/>
        <p:txBody>
          <a:bodyPr/>
          <a:lstStyle/>
          <a:p>
            <a:fld id="{92748967-1699-4107-96B6-6A0CB5F772CF}" type="datetimeFigureOut">
              <a:rPr lang="en-GB" smtClean="0"/>
              <a:t>21/03/2025</a:t>
            </a:fld>
            <a:endParaRPr lang="en-GB"/>
          </a:p>
        </p:txBody>
      </p:sp>
      <p:sp>
        <p:nvSpPr>
          <p:cNvPr id="5" name="Footer Placeholder 4">
            <a:extLst>
              <a:ext uri="{FF2B5EF4-FFF2-40B4-BE49-F238E27FC236}">
                <a16:creationId xmlns:a16="http://schemas.microsoft.com/office/drawing/2014/main" id="{64AEF0FC-D4BC-78C3-2B2D-BC49EE9FB8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BE7988-DD54-D466-4FB4-288E94873EE2}"/>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3114004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32C9-E624-5955-DB60-982FED2AA3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9B5CE6-21FE-1F6B-592F-8770F8E97A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CE0CA9-E61F-417A-3F7A-6262B946AB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797B20-E030-CA63-C564-FF4C842CD114}"/>
              </a:ext>
            </a:extLst>
          </p:cNvPr>
          <p:cNvSpPr>
            <a:spLocks noGrp="1"/>
          </p:cNvSpPr>
          <p:nvPr>
            <p:ph type="dt" sz="half" idx="10"/>
          </p:nvPr>
        </p:nvSpPr>
        <p:spPr/>
        <p:txBody>
          <a:bodyPr/>
          <a:lstStyle/>
          <a:p>
            <a:fld id="{92748967-1699-4107-96B6-6A0CB5F772CF}" type="datetimeFigureOut">
              <a:rPr lang="en-GB" smtClean="0"/>
              <a:t>21/03/2025</a:t>
            </a:fld>
            <a:endParaRPr lang="en-GB"/>
          </a:p>
        </p:txBody>
      </p:sp>
      <p:sp>
        <p:nvSpPr>
          <p:cNvPr id="6" name="Footer Placeholder 5">
            <a:extLst>
              <a:ext uri="{FF2B5EF4-FFF2-40B4-BE49-F238E27FC236}">
                <a16:creationId xmlns:a16="http://schemas.microsoft.com/office/drawing/2014/main" id="{F3F637CF-3FF7-D1FD-8016-ECDF253D3A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61FF80-28D0-F108-3DC9-AFB4005A5DB7}"/>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2295617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02E6-E522-8C11-3F84-4E58E11351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CD50A6-64DB-E0A0-FAF5-CB9342E00D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5FA57B-E5CB-276D-1D83-E714D6C5AF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2B9AB8-1A44-104A-0224-32FC0CD9E4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D135FF-42AB-4866-B1DB-F19EF9C5F3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1F8908-E150-A053-5C43-AC76AC5503BA}"/>
              </a:ext>
            </a:extLst>
          </p:cNvPr>
          <p:cNvSpPr>
            <a:spLocks noGrp="1"/>
          </p:cNvSpPr>
          <p:nvPr>
            <p:ph type="dt" sz="half" idx="10"/>
          </p:nvPr>
        </p:nvSpPr>
        <p:spPr/>
        <p:txBody>
          <a:bodyPr/>
          <a:lstStyle/>
          <a:p>
            <a:fld id="{92748967-1699-4107-96B6-6A0CB5F772CF}" type="datetimeFigureOut">
              <a:rPr lang="en-GB" smtClean="0"/>
              <a:t>21/03/2025</a:t>
            </a:fld>
            <a:endParaRPr lang="en-GB"/>
          </a:p>
        </p:txBody>
      </p:sp>
      <p:sp>
        <p:nvSpPr>
          <p:cNvPr id="8" name="Footer Placeholder 7">
            <a:extLst>
              <a:ext uri="{FF2B5EF4-FFF2-40B4-BE49-F238E27FC236}">
                <a16:creationId xmlns:a16="http://schemas.microsoft.com/office/drawing/2014/main" id="{ADC30F6E-25C2-392F-EFBB-492007B044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6169B1D-2532-646F-2E6B-A3498F41244C}"/>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3275407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8645-9644-8DCC-87ED-232F532471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FAAE773-2B5A-74AE-6CB0-FE3414CB94EE}"/>
              </a:ext>
            </a:extLst>
          </p:cNvPr>
          <p:cNvSpPr>
            <a:spLocks noGrp="1"/>
          </p:cNvSpPr>
          <p:nvPr>
            <p:ph type="dt" sz="half" idx="10"/>
          </p:nvPr>
        </p:nvSpPr>
        <p:spPr/>
        <p:txBody>
          <a:bodyPr/>
          <a:lstStyle/>
          <a:p>
            <a:fld id="{92748967-1699-4107-96B6-6A0CB5F772CF}" type="datetimeFigureOut">
              <a:rPr lang="en-GB" smtClean="0"/>
              <a:t>21/03/2025</a:t>
            </a:fld>
            <a:endParaRPr lang="en-GB"/>
          </a:p>
        </p:txBody>
      </p:sp>
      <p:sp>
        <p:nvSpPr>
          <p:cNvPr id="4" name="Footer Placeholder 3">
            <a:extLst>
              <a:ext uri="{FF2B5EF4-FFF2-40B4-BE49-F238E27FC236}">
                <a16:creationId xmlns:a16="http://schemas.microsoft.com/office/drawing/2014/main" id="{EFA482C8-8BB1-8620-2F28-B5C040BD1A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A9DA45-EDB4-4D73-03B9-CA195B4E1DF4}"/>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3778520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676F4-A890-7071-C704-403EB142A071}"/>
              </a:ext>
            </a:extLst>
          </p:cNvPr>
          <p:cNvSpPr>
            <a:spLocks noGrp="1"/>
          </p:cNvSpPr>
          <p:nvPr>
            <p:ph type="dt" sz="half" idx="10"/>
          </p:nvPr>
        </p:nvSpPr>
        <p:spPr/>
        <p:txBody>
          <a:bodyPr/>
          <a:lstStyle/>
          <a:p>
            <a:fld id="{92748967-1699-4107-96B6-6A0CB5F772CF}" type="datetimeFigureOut">
              <a:rPr lang="en-GB" smtClean="0"/>
              <a:t>21/03/2025</a:t>
            </a:fld>
            <a:endParaRPr lang="en-GB"/>
          </a:p>
        </p:txBody>
      </p:sp>
      <p:sp>
        <p:nvSpPr>
          <p:cNvPr id="3" name="Footer Placeholder 2">
            <a:extLst>
              <a:ext uri="{FF2B5EF4-FFF2-40B4-BE49-F238E27FC236}">
                <a16:creationId xmlns:a16="http://schemas.microsoft.com/office/drawing/2014/main" id="{3CF2C622-487F-64E8-6A78-434018CC16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C01624C-1036-C33D-87A2-4858982C6161}"/>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2062384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8CA02-D04D-AF42-4598-626E225D5E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6C6173-3591-34DC-0A97-9251531048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F80309-08D5-5DDB-5B88-2D3F1B82F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266803-5EFC-80FF-282D-3D2672296C83}"/>
              </a:ext>
            </a:extLst>
          </p:cNvPr>
          <p:cNvSpPr>
            <a:spLocks noGrp="1"/>
          </p:cNvSpPr>
          <p:nvPr>
            <p:ph type="dt" sz="half" idx="10"/>
          </p:nvPr>
        </p:nvSpPr>
        <p:spPr/>
        <p:txBody>
          <a:bodyPr/>
          <a:lstStyle/>
          <a:p>
            <a:fld id="{92748967-1699-4107-96B6-6A0CB5F772CF}" type="datetimeFigureOut">
              <a:rPr lang="en-GB" smtClean="0"/>
              <a:t>21/03/2025</a:t>
            </a:fld>
            <a:endParaRPr lang="en-GB"/>
          </a:p>
        </p:txBody>
      </p:sp>
      <p:sp>
        <p:nvSpPr>
          <p:cNvPr id="6" name="Footer Placeholder 5">
            <a:extLst>
              <a:ext uri="{FF2B5EF4-FFF2-40B4-BE49-F238E27FC236}">
                <a16:creationId xmlns:a16="http://schemas.microsoft.com/office/drawing/2014/main" id="{B34DB1F7-9C65-44EF-2056-D153E8E45D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60E6E5-64D3-4C2A-379C-D2D67E1832BB}"/>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2904718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85284-E4D3-3D10-596E-63128D3FCF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06A519-29CE-A7E4-F1A9-F683522311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257207-B4BD-7FDE-AB45-42CCB9DC0F8B}"/>
              </a:ext>
            </a:extLst>
          </p:cNvPr>
          <p:cNvSpPr>
            <a:spLocks noGrp="1"/>
          </p:cNvSpPr>
          <p:nvPr>
            <p:ph type="dt" sz="half" idx="10"/>
          </p:nvPr>
        </p:nvSpPr>
        <p:spPr/>
        <p:txBody>
          <a:bodyPr/>
          <a:lstStyle/>
          <a:p>
            <a:fld id="{BA648AAC-70D8-44E7-BCB1-20F3ECBC8D0A}" type="datetimeFigureOut">
              <a:rPr lang="en-GB" smtClean="0"/>
              <a:t>21/03/2025</a:t>
            </a:fld>
            <a:endParaRPr lang="en-GB"/>
          </a:p>
        </p:txBody>
      </p:sp>
      <p:sp>
        <p:nvSpPr>
          <p:cNvPr id="5" name="Footer Placeholder 4">
            <a:extLst>
              <a:ext uri="{FF2B5EF4-FFF2-40B4-BE49-F238E27FC236}">
                <a16:creationId xmlns:a16="http://schemas.microsoft.com/office/drawing/2014/main" id="{49FCE463-44E8-CFE5-5DB9-8B20A5A307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1C81AC-2D70-BEAD-D921-D43AF2825BD5}"/>
              </a:ext>
            </a:extLst>
          </p:cNvPr>
          <p:cNvSpPr>
            <a:spLocks noGrp="1"/>
          </p:cNvSpPr>
          <p:nvPr>
            <p:ph type="sldNum" sz="quarter" idx="12"/>
          </p:nvPr>
        </p:nvSpPr>
        <p:spPr/>
        <p:txBody>
          <a:bodyPr/>
          <a:lstStyle/>
          <a:p>
            <a:fld id="{D98905AA-95C6-43BD-B924-1330B1F3805C}" type="slidenum">
              <a:rPr lang="en-GB" smtClean="0"/>
              <a:t>‹#›</a:t>
            </a:fld>
            <a:endParaRPr lang="en-GB"/>
          </a:p>
        </p:txBody>
      </p:sp>
    </p:spTree>
    <p:extLst>
      <p:ext uri="{BB962C8B-B14F-4D97-AF65-F5344CB8AC3E}">
        <p14:creationId xmlns:p14="http://schemas.microsoft.com/office/powerpoint/2010/main" val="2722711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63BC6-EADA-DCFA-E232-8857C9BD78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8C1536-AF18-4AE1-77A2-D9F829013F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A964FA3-4304-52CC-37A7-1E7A2F9CE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AE1F3-5EB7-8752-8CBF-9558E670202B}"/>
              </a:ext>
            </a:extLst>
          </p:cNvPr>
          <p:cNvSpPr>
            <a:spLocks noGrp="1"/>
          </p:cNvSpPr>
          <p:nvPr>
            <p:ph type="dt" sz="half" idx="10"/>
          </p:nvPr>
        </p:nvSpPr>
        <p:spPr/>
        <p:txBody>
          <a:bodyPr/>
          <a:lstStyle/>
          <a:p>
            <a:fld id="{92748967-1699-4107-96B6-6A0CB5F772CF}" type="datetimeFigureOut">
              <a:rPr lang="en-GB" smtClean="0"/>
              <a:t>21/03/2025</a:t>
            </a:fld>
            <a:endParaRPr lang="en-GB"/>
          </a:p>
        </p:txBody>
      </p:sp>
      <p:sp>
        <p:nvSpPr>
          <p:cNvPr id="6" name="Footer Placeholder 5">
            <a:extLst>
              <a:ext uri="{FF2B5EF4-FFF2-40B4-BE49-F238E27FC236}">
                <a16:creationId xmlns:a16="http://schemas.microsoft.com/office/drawing/2014/main" id="{9DCD539A-AFD4-5837-6D8B-784AB5E4FB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43537B-7228-A43E-9212-BCAEF8FEC735}"/>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488273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80F60-BC5B-3F0B-C690-E08FE2E7EE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7CAE24-8CF3-16E1-C947-1D9824D7E5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8C7C43-E5A7-DF59-C807-E137845997EF}"/>
              </a:ext>
            </a:extLst>
          </p:cNvPr>
          <p:cNvSpPr>
            <a:spLocks noGrp="1"/>
          </p:cNvSpPr>
          <p:nvPr>
            <p:ph type="dt" sz="half" idx="10"/>
          </p:nvPr>
        </p:nvSpPr>
        <p:spPr/>
        <p:txBody>
          <a:bodyPr/>
          <a:lstStyle/>
          <a:p>
            <a:fld id="{92748967-1699-4107-96B6-6A0CB5F772CF}" type="datetimeFigureOut">
              <a:rPr lang="en-GB" smtClean="0"/>
              <a:t>21/03/2025</a:t>
            </a:fld>
            <a:endParaRPr lang="en-GB"/>
          </a:p>
        </p:txBody>
      </p:sp>
      <p:sp>
        <p:nvSpPr>
          <p:cNvPr id="5" name="Footer Placeholder 4">
            <a:extLst>
              <a:ext uri="{FF2B5EF4-FFF2-40B4-BE49-F238E27FC236}">
                <a16:creationId xmlns:a16="http://schemas.microsoft.com/office/drawing/2014/main" id="{F412D63C-5BBC-9426-FD39-EB780F3267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31184E-B349-DDD2-3BA5-228AAEDDCE84}"/>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4154291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27E137-A886-59CF-AF49-6716714626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1CFA69-8012-FCA0-4508-196E96C875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87972E-95DA-9597-B2D8-3C090785DF3C}"/>
              </a:ext>
            </a:extLst>
          </p:cNvPr>
          <p:cNvSpPr>
            <a:spLocks noGrp="1"/>
          </p:cNvSpPr>
          <p:nvPr>
            <p:ph type="dt" sz="half" idx="10"/>
          </p:nvPr>
        </p:nvSpPr>
        <p:spPr/>
        <p:txBody>
          <a:bodyPr/>
          <a:lstStyle/>
          <a:p>
            <a:fld id="{92748967-1699-4107-96B6-6A0CB5F772CF}" type="datetimeFigureOut">
              <a:rPr lang="en-GB" smtClean="0"/>
              <a:t>21/03/2025</a:t>
            </a:fld>
            <a:endParaRPr lang="en-GB"/>
          </a:p>
        </p:txBody>
      </p:sp>
      <p:sp>
        <p:nvSpPr>
          <p:cNvPr id="5" name="Footer Placeholder 4">
            <a:extLst>
              <a:ext uri="{FF2B5EF4-FFF2-40B4-BE49-F238E27FC236}">
                <a16:creationId xmlns:a16="http://schemas.microsoft.com/office/drawing/2014/main" id="{A42CF170-7A7B-261A-932C-08D605429B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B9037C-B968-7FAB-546C-EFA302F2E0AD}"/>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50307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5A44-4AAE-D37B-F2D5-3BE212AAD9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67CBFC-1427-9640-C017-DAE5ED187E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DBB557-933F-EA17-7861-ECF92E8D080D}"/>
              </a:ext>
            </a:extLst>
          </p:cNvPr>
          <p:cNvSpPr>
            <a:spLocks noGrp="1"/>
          </p:cNvSpPr>
          <p:nvPr>
            <p:ph type="dt" sz="half" idx="10"/>
          </p:nvPr>
        </p:nvSpPr>
        <p:spPr/>
        <p:txBody>
          <a:bodyPr/>
          <a:lstStyle/>
          <a:p>
            <a:fld id="{BA648AAC-70D8-44E7-BCB1-20F3ECBC8D0A}" type="datetimeFigureOut">
              <a:rPr lang="en-GB" smtClean="0"/>
              <a:t>21/03/2025</a:t>
            </a:fld>
            <a:endParaRPr lang="en-GB"/>
          </a:p>
        </p:txBody>
      </p:sp>
      <p:sp>
        <p:nvSpPr>
          <p:cNvPr id="5" name="Footer Placeholder 4">
            <a:extLst>
              <a:ext uri="{FF2B5EF4-FFF2-40B4-BE49-F238E27FC236}">
                <a16:creationId xmlns:a16="http://schemas.microsoft.com/office/drawing/2014/main" id="{EB20A1ED-B38F-70A3-DA2A-402F8CE66D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9B070E-CFC6-469E-23CB-43366D84BD0F}"/>
              </a:ext>
            </a:extLst>
          </p:cNvPr>
          <p:cNvSpPr>
            <a:spLocks noGrp="1"/>
          </p:cNvSpPr>
          <p:nvPr>
            <p:ph type="sldNum" sz="quarter" idx="12"/>
          </p:nvPr>
        </p:nvSpPr>
        <p:spPr/>
        <p:txBody>
          <a:bodyPr/>
          <a:lstStyle/>
          <a:p>
            <a:fld id="{D98905AA-95C6-43BD-B924-1330B1F3805C}" type="slidenum">
              <a:rPr lang="en-GB" smtClean="0"/>
              <a:t>‹#›</a:t>
            </a:fld>
            <a:endParaRPr lang="en-GB"/>
          </a:p>
        </p:txBody>
      </p:sp>
    </p:spTree>
    <p:extLst>
      <p:ext uri="{BB962C8B-B14F-4D97-AF65-F5344CB8AC3E}">
        <p14:creationId xmlns:p14="http://schemas.microsoft.com/office/powerpoint/2010/main" val="1444123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1031-FD0F-7B14-3EDD-CE327C36D2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0F1F2E-6561-5BC8-385D-2B8F9684E9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6E91BC-DCC6-63E5-3EC0-D218CBF960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C34C69-3079-D7C9-5212-71450CA6D3BE}"/>
              </a:ext>
            </a:extLst>
          </p:cNvPr>
          <p:cNvSpPr>
            <a:spLocks noGrp="1"/>
          </p:cNvSpPr>
          <p:nvPr>
            <p:ph type="dt" sz="half" idx="10"/>
          </p:nvPr>
        </p:nvSpPr>
        <p:spPr/>
        <p:txBody>
          <a:bodyPr/>
          <a:lstStyle/>
          <a:p>
            <a:fld id="{BA648AAC-70D8-44E7-BCB1-20F3ECBC8D0A}" type="datetimeFigureOut">
              <a:rPr lang="en-GB" smtClean="0"/>
              <a:t>21/03/2025</a:t>
            </a:fld>
            <a:endParaRPr lang="en-GB"/>
          </a:p>
        </p:txBody>
      </p:sp>
      <p:sp>
        <p:nvSpPr>
          <p:cNvPr id="6" name="Footer Placeholder 5">
            <a:extLst>
              <a:ext uri="{FF2B5EF4-FFF2-40B4-BE49-F238E27FC236}">
                <a16:creationId xmlns:a16="http://schemas.microsoft.com/office/drawing/2014/main" id="{2F3DB6D5-4AAA-59FC-06ED-DA7545E3F8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52B4FC-EAE9-B518-B8C8-03C386FF1AE8}"/>
              </a:ext>
            </a:extLst>
          </p:cNvPr>
          <p:cNvSpPr>
            <a:spLocks noGrp="1"/>
          </p:cNvSpPr>
          <p:nvPr>
            <p:ph type="sldNum" sz="quarter" idx="12"/>
          </p:nvPr>
        </p:nvSpPr>
        <p:spPr/>
        <p:txBody>
          <a:bodyPr/>
          <a:lstStyle/>
          <a:p>
            <a:fld id="{D98905AA-95C6-43BD-B924-1330B1F3805C}" type="slidenum">
              <a:rPr lang="en-GB" smtClean="0"/>
              <a:t>‹#›</a:t>
            </a:fld>
            <a:endParaRPr lang="en-GB"/>
          </a:p>
        </p:txBody>
      </p:sp>
    </p:spTree>
    <p:extLst>
      <p:ext uri="{BB962C8B-B14F-4D97-AF65-F5344CB8AC3E}">
        <p14:creationId xmlns:p14="http://schemas.microsoft.com/office/powerpoint/2010/main" val="2286025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E488E-8F65-3562-EF9B-075F7DA336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7018E7-2726-B49E-59B0-C08F23572D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E066CA-294D-6975-2DFB-FABA236D33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C71FF80-80B0-05C7-77D7-C1D943659E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A4CAB-B4B6-0B79-A906-E3379134DB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D7C9B4-643E-2B2E-CF68-4DBE315A98AA}"/>
              </a:ext>
            </a:extLst>
          </p:cNvPr>
          <p:cNvSpPr>
            <a:spLocks noGrp="1"/>
          </p:cNvSpPr>
          <p:nvPr>
            <p:ph type="dt" sz="half" idx="10"/>
          </p:nvPr>
        </p:nvSpPr>
        <p:spPr/>
        <p:txBody>
          <a:bodyPr/>
          <a:lstStyle/>
          <a:p>
            <a:fld id="{BA648AAC-70D8-44E7-BCB1-20F3ECBC8D0A}" type="datetimeFigureOut">
              <a:rPr lang="en-GB" smtClean="0"/>
              <a:t>21/03/2025</a:t>
            </a:fld>
            <a:endParaRPr lang="en-GB"/>
          </a:p>
        </p:txBody>
      </p:sp>
      <p:sp>
        <p:nvSpPr>
          <p:cNvPr id="8" name="Footer Placeholder 7">
            <a:extLst>
              <a:ext uri="{FF2B5EF4-FFF2-40B4-BE49-F238E27FC236}">
                <a16:creationId xmlns:a16="http://schemas.microsoft.com/office/drawing/2014/main" id="{55279B13-4752-F060-0E71-BD2203AD14D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5F926CD-3671-514B-0F3A-E27ABEA8B490}"/>
              </a:ext>
            </a:extLst>
          </p:cNvPr>
          <p:cNvSpPr>
            <a:spLocks noGrp="1"/>
          </p:cNvSpPr>
          <p:nvPr>
            <p:ph type="sldNum" sz="quarter" idx="12"/>
          </p:nvPr>
        </p:nvSpPr>
        <p:spPr/>
        <p:txBody>
          <a:bodyPr/>
          <a:lstStyle/>
          <a:p>
            <a:fld id="{D98905AA-95C6-43BD-B924-1330B1F3805C}" type="slidenum">
              <a:rPr lang="en-GB" smtClean="0"/>
              <a:t>‹#›</a:t>
            </a:fld>
            <a:endParaRPr lang="en-GB"/>
          </a:p>
        </p:txBody>
      </p:sp>
    </p:spTree>
    <p:extLst>
      <p:ext uri="{BB962C8B-B14F-4D97-AF65-F5344CB8AC3E}">
        <p14:creationId xmlns:p14="http://schemas.microsoft.com/office/powerpoint/2010/main" val="1397837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08C9-25A7-0571-CBA9-25BADD986B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5DD66C-5B8E-BDC5-84A9-C7477E4DED74}"/>
              </a:ext>
            </a:extLst>
          </p:cNvPr>
          <p:cNvSpPr>
            <a:spLocks noGrp="1"/>
          </p:cNvSpPr>
          <p:nvPr>
            <p:ph type="dt" sz="half" idx="10"/>
          </p:nvPr>
        </p:nvSpPr>
        <p:spPr/>
        <p:txBody>
          <a:bodyPr/>
          <a:lstStyle/>
          <a:p>
            <a:fld id="{BA648AAC-70D8-44E7-BCB1-20F3ECBC8D0A}" type="datetimeFigureOut">
              <a:rPr lang="en-GB" smtClean="0"/>
              <a:t>21/03/2025</a:t>
            </a:fld>
            <a:endParaRPr lang="en-GB"/>
          </a:p>
        </p:txBody>
      </p:sp>
      <p:sp>
        <p:nvSpPr>
          <p:cNvPr id="4" name="Footer Placeholder 3">
            <a:extLst>
              <a:ext uri="{FF2B5EF4-FFF2-40B4-BE49-F238E27FC236}">
                <a16:creationId xmlns:a16="http://schemas.microsoft.com/office/drawing/2014/main" id="{F79C0782-9DBD-0F54-238F-E87F452BD7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1902B34-92D8-1FCA-C9BE-F4B2901C61FA}"/>
              </a:ext>
            </a:extLst>
          </p:cNvPr>
          <p:cNvSpPr>
            <a:spLocks noGrp="1"/>
          </p:cNvSpPr>
          <p:nvPr>
            <p:ph type="sldNum" sz="quarter" idx="12"/>
          </p:nvPr>
        </p:nvSpPr>
        <p:spPr/>
        <p:txBody>
          <a:bodyPr/>
          <a:lstStyle/>
          <a:p>
            <a:fld id="{D98905AA-95C6-43BD-B924-1330B1F3805C}" type="slidenum">
              <a:rPr lang="en-GB" smtClean="0"/>
              <a:t>‹#›</a:t>
            </a:fld>
            <a:endParaRPr lang="en-GB"/>
          </a:p>
        </p:txBody>
      </p:sp>
    </p:spTree>
    <p:extLst>
      <p:ext uri="{BB962C8B-B14F-4D97-AF65-F5344CB8AC3E}">
        <p14:creationId xmlns:p14="http://schemas.microsoft.com/office/powerpoint/2010/main" val="356387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DC4F9A-1C84-1DBA-EF83-9CA4E3756217}"/>
              </a:ext>
            </a:extLst>
          </p:cNvPr>
          <p:cNvSpPr>
            <a:spLocks noGrp="1"/>
          </p:cNvSpPr>
          <p:nvPr>
            <p:ph type="dt" sz="half" idx="10"/>
          </p:nvPr>
        </p:nvSpPr>
        <p:spPr/>
        <p:txBody>
          <a:bodyPr/>
          <a:lstStyle/>
          <a:p>
            <a:fld id="{BA648AAC-70D8-44E7-BCB1-20F3ECBC8D0A}" type="datetimeFigureOut">
              <a:rPr lang="en-GB" smtClean="0"/>
              <a:t>21/03/2025</a:t>
            </a:fld>
            <a:endParaRPr lang="en-GB"/>
          </a:p>
        </p:txBody>
      </p:sp>
      <p:sp>
        <p:nvSpPr>
          <p:cNvPr id="3" name="Footer Placeholder 2">
            <a:extLst>
              <a:ext uri="{FF2B5EF4-FFF2-40B4-BE49-F238E27FC236}">
                <a16:creationId xmlns:a16="http://schemas.microsoft.com/office/drawing/2014/main" id="{F20A4E58-2361-968F-927A-FD35FBB7782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FA7B59-C4CF-3E44-23B6-CD86F7D3C137}"/>
              </a:ext>
            </a:extLst>
          </p:cNvPr>
          <p:cNvSpPr>
            <a:spLocks noGrp="1"/>
          </p:cNvSpPr>
          <p:nvPr>
            <p:ph type="sldNum" sz="quarter" idx="12"/>
          </p:nvPr>
        </p:nvSpPr>
        <p:spPr/>
        <p:txBody>
          <a:bodyPr/>
          <a:lstStyle/>
          <a:p>
            <a:fld id="{D98905AA-95C6-43BD-B924-1330B1F3805C}" type="slidenum">
              <a:rPr lang="en-GB" smtClean="0"/>
              <a:t>‹#›</a:t>
            </a:fld>
            <a:endParaRPr lang="en-GB"/>
          </a:p>
        </p:txBody>
      </p:sp>
    </p:spTree>
    <p:extLst>
      <p:ext uri="{BB962C8B-B14F-4D97-AF65-F5344CB8AC3E}">
        <p14:creationId xmlns:p14="http://schemas.microsoft.com/office/powerpoint/2010/main" val="34328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6D65-421D-21CB-C604-E0199AEBB5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F7E9BC-6E38-A629-8911-4C66E98751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2B1D77-03F1-044C-51D0-586A0CCA14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8F932E-5473-1988-53CC-2B24B99F03E9}"/>
              </a:ext>
            </a:extLst>
          </p:cNvPr>
          <p:cNvSpPr>
            <a:spLocks noGrp="1"/>
          </p:cNvSpPr>
          <p:nvPr>
            <p:ph type="dt" sz="half" idx="10"/>
          </p:nvPr>
        </p:nvSpPr>
        <p:spPr/>
        <p:txBody>
          <a:bodyPr/>
          <a:lstStyle/>
          <a:p>
            <a:fld id="{BA648AAC-70D8-44E7-BCB1-20F3ECBC8D0A}" type="datetimeFigureOut">
              <a:rPr lang="en-GB" smtClean="0"/>
              <a:t>21/03/2025</a:t>
            </a:fld>
            <a:endParaRPr lang="en-GB"/>
          </a:p>
        </p:txBody>
      </p:sp>
      <p:sp>
        <p:nvSpPr>
          <p:cNvPr id="6" name="Footer Placeholder 5">
            <a:extLst>
              <a:ext uri="{FF2B5EF4-FFF2-40B4-BE49-F238E27FC236}">
                <a16:creationId xmlns:a16="http://schemas.microsoft.com/office/drawing/2014/main" id="{0D9CFE9B-5925-ED47-352A-756C03327B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313FF7-735E-2D17-89DC-97989628FC4D}"/>
              </a:ext>
            </a:extLst>
          </p:cNvPr>
          <p:cNvSpPr>
            <a:spLocks noGrp="1"/>
          </p:cNvSpPr>
          <p:nvPr>
            <p:ph type="sldNum" sz="quarter" idx="12"/>
          </p:nvPr>
        </p:nvSpPr>
        <p:spPr/>
        <p:txBody>
          <a:bodyPr/>
          <a:lstStyle/>
          <a:p>
            <a:fld id="{D98905AA-95C6-43BD-B924-1330B1F3805C}" type="slidenum">
              <a:rPr lang="en-GB" smtClean="0"/>
              <a:t>‹#›</a:t>
            </a:fld>
            <a:endParaRPr lang="en-GB"/>
          </a:p>
        </p:txBody>
      </p:sp>
    </p:spTree>
    <p:extLst>
      <p:ext uri="{BB962C8B-B14F-4D97-AF65-F5344CB8AC3E}">
        <p14:creationId xmlns:p14="http://schemas.microsoft.com/office/powerpoint/2010/main" val="202445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04880-CF83-1600-64B3-31AC562AF3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9C8A382-2F28-88B4-5396-AB87EA400F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80F732-F58D-EE00-A53F-7AA330A2B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5B982-DBD2-1251-2EF6-51D291426911}"/>
              </a:ext>
            </a:extLst>
          </p:cNvPr>
          <p:cNvSpPr>
            <a:spLocks noGrp="1"/>
          </p:cNvSpPr>
          <p:nvPr>
            <p:ph type="dt" sz="half" idx="10"/>
          </p:nvPr>
        </p:nvSpPr>
        <p:spPr/>
        <p:txBody>
          <a:bodyPr/>
          <a:lstStyle/>
          <a:p>
            <a:fld id="{BA648AAC-70D8-44E7-BCB1-20F3ECBC8D0A}" type="datetimeFigureOut">
              <a:rPr lang="en-GB" smtClean="0"/>
              <a:t>21/03/2025</a:t>
            </a:fld>
            <a:endParaRPr lang="en-GB"/>
          </a:p>
        </p:txBody>
      </p:sp>
      <p:sp>
        <p:nvSpPr>
          <p:cNvPr id="6" name="Footer Placeholder 5">
            <a:extLst>
              <a:ext uri="{FF2B5EF4-FFF2-40B4-BE49-F238E27FC236}">
                <a16:creationId xmlns:a16="http://schemas.microsoft.com/office/drawing/2014/main" id="{65E4A977-47E0-C581-EB25-78B72DCD8C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E4E11F-5FE6-CB4D-2E2F-62BFF4E0C533}"/>
              </a:ext>
            </a:extLst>
          </p:cNvPr>
          <p:cNvSpPr>
            <a:spLocks noGrp="1"/>
          </p:cNvSpPr>
          <p:nvPr>
            <p:ph type="sldNum" sz="quarter" idx="12"/>
          </p:nvPr>
        </p:nvSpPr>
        <p:spPr/>
        <p:txBody>
          <a:bodyPr/>
          <a:lstStyle/>
          <a:p>
            <a:fld id="{D98905AA-95C6-43BD-B924-1330B1F3805C}" type="slidenum">
              <a:rPr lang="en-GB" smtClean="0"/>
              <a:t>‹#›</a:t>
            </a:fld>
            <a:endParaRPr lang="en-GB"/>
          </a:p>
        </p:txBody>
      </p:sp>
    </p:spTree>
    <p:extLst>
      <p:ext uri="{BB962C8B-B14F-4D97-AF65-F5344CB8AC3E}">
        <p14:creationId xmlns:p14="http://schemas.microsoft.com/office/powerpoint/2010/main" val="442855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BD0765-F3D4-F4E0-066A-45AE76F95E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88671C-4666-9FCD-01E1-46FFCB5D24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A4023E-BA29-F824-D1B5-CDEF818546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648AAC-70D8-44E7-BCB1-20F3ECBC8D0A}" type="datetimeFigureOut">
              <a:rPr lang="en-GB" smtClean="0"/>
              <a:t>21/03/2025</a:t>
            </a:fld>
            <a:endParaRPr lang="en-GB"/>
          </a:p>
        </p:txBody>
      </p:sp>
      <p:sp>
        <p:nvSpPr>
          <p:cNvPr id="5" name="Footer Placeholder 4">
            <a:extLst>
              <a:ext uri="{FF2B5EF4-FFF2-40B4-BE49-F238E27FC236}">
                <a16:creationId xmlns:a16="http://schemas.microsoft.com/office/drawing/2014/main" id="{2E77B860-13CA-AFB9-067D-1C0AB50E2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EF0396F-C42C-5D2B-D176-CD9E03563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8905AA-95C6-43BD-B924-1330B1F3805C}" type="slidenum">
              <a:rPr lang="en-GB" smtClean="0"/>
              <a:t>‹#›</a:t>
            </a:fld>
            <a:endParaRPr lang="en-GB"/>
          </a:p>
        </p:txBody>
      </p:sp>
    </p:spTree>
    <p:extLst>
      <p:ext uri="{BB962C8B-B14F-4D97-AF65-F5344CB8AC3E}">
        <p14:creationId xmlns:p14="http://schemas.microsoft.com/office/powerpoint/2010/main" val="2534317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F10594-C503-25DA-0C29-4704F4207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D0038C-D7B7-0364-C35F-4C17134E27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5335C8-84D7-1A7F-E76E-F56FCC8D1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48967-1699-4107-96B6-6A0CB5F772CF}" type="datetimeFigureOut">
              <a:rPr lang="en-GB" smtClean="0"/>
              <a:t>21/03/2025</a:t>
            </a:fld>
            <a:endParaRPr lang="en-GB"/>
          </a:p>
        </p:txBody>
      </p:sp>
      <p:sp>
        <p:nvSpPr>
          <p:cNvPr id="5" name="Footer Placeholder 4">
            <a:extLst>
              <a:ext uri="{FF2B5EF4-FFF2-40B4-BE49-F238E27FC236}">
                <a16:creationId xmlns:a16="http://schemas.microsoft.com/office/drawing/2014/main" id="{C4BCA6D9-6FCA-95D8-7E8F-F8A5C410FA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7465EAB-6FF8-78FB-20A1-D3BD2AD5BF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8D0BE-6476-43B9-BA50-8026643BE04E}" type="slidenum">
              <a:rPr lang="en-GB" smtClean="0"/>
              <a:t>‹#›</a:t>
            </a:fld>
            <a:endParaRPr lang="en-GB"/>
          </a:p>
        </p:txBody>
      </p:sp>
    </p:spTree>
    <p:extLst>
      <p:ext uri="{BB962C8B-B14F-4D97-AF65-F5344CB8AC3E}">
        <p14:creationId xmlns:p14="http://schemas.microsoft.com/office/powerpoint/2010/main" val="675809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mymedia.northampton.ac.uk/media/Summer+in+the+park/0_l2o2jbw5"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D5611C-38C2-933A-6D3D-78A5DAD7B8EC}"/>
              </a:ext>
            </a:extLst>
          </p:cNvPr>
          <p:cNvSpPr>
            <a:spLocks noGrp="1"/>
          </p:cNvSpPr>
          <p:nvPr>
            <p:ph type="subTitle" idx="1"/>
          </p:nvPr>
        </p:nvSpPr>
        <p:spPr>
          <a:xfrm>
            <a:off x="1964889" y="4096560"/>
            <a:ext cx="9144000" cy="1351791"/>
          </a:xfrm>
        </p:spPr>
        <p:txBody>
          <a:bodyPr/>
          <a:lstStyle/>
          <a:p>
            <a:r>
              <a:rPr lang="en-GB" dirty="0"/>
              <a:t>Clive Holmwood</a:t>
            </a:r>
          </a:p>
          <a:p>
            <a:r>
              <a:rPr lang="en-GB" dirty="0"/>
              <a:t>Gemma Collard Stokes</a:t>
            </a:r>
          </a:p>
          <a:p>
            <a:r>
              <a:rPr lang="en-GB" dirty="0"/>
              <a:t>Alison Ward</a:t>
            </a:r>
          </a:p>
        </p:txBody>
      </p:sp>
      <p:pic>
        <p:nvPicPr>
          <p:cNvPr id="5" name="Picture 4" descr="A close-up of a logo&#10;&#10;Description automatically generated">
            <a:extLst>
              <a:ext uri="{FF2B5EF4-FFF2-40B4-BE49-F238E27FC236}">
                <a16:creationId xmlns:a16="http://schemas.microsoft.com/office/drawing/2014/main" id="{B7FAD7F9-F33C-B25B-FD52-A576269B6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889" y="5322887"/>
            <a:ext cx="8262222" cy="1477046"/>
          </a:xfrm>
          <a:prstGeom prst="rect">
            <a:avLst/>
          </a:prstGeom>
        </p:spPr>
      </p:pic>
      <p:pic>
        <p:nvPicPr>
          <p:cNvPr id="1026" name="Picture 2">
            <a:extLst>
              <a:ext uri="{FF2B5EF4-FFF2-40B4-BE49-F238E27FC236}">
                <a16:creationId xmlns:a16="http://schemas.microsoft.com/office/drawing/2014/main" id="{2A6BC2B5-F980-AB7D-D864-C0BA8C10E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664" y="0"/>
            <a:ext cx="5872407" cy="19041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C1B5952-5ACD-DFF5-344C-333252F82B9B}"/>
              </a:ext>
            </a:extLst>
          </p:cNvPr>
          <p:cNvSpPr txBox="1"/>
          <p:nvPr/>
        </p:nvSpPr>
        <p:spPr>
          <a:xfrm>
            <a:off x="867746" y="2024742"/>
            <a:ext cx="11147469" cy="584775"/>
          </a:xfrm>
          <a:prstGeom prst="rect">
            <a:avLst/>
          </a:prstGeom>
          <a:noFill/>
        </p:spPr>
        <p:txBody>
          <a:bodyPr wrap="square" lIns="91440" tIns="45720" rIns="91440" bIns="45720" rtlCol="0" anchor="t">
            <a:spAutoFit/>
          </a:bodyPr>
          <a:lstStyle/>
          <a:p>
            <a:pPr algn="ctr"/>
            <a:r>
              <a:rPr lang="en-US" sz="3200" dirty="0">
                <a:solidFill>
                  <a:srgbClr val="0070C0"/>
                </a:solidFill>
              </a:rPr>
              <a:t> </a:t>
            </a:r>
            <a:endParaRPr lang="en-GB" sz="3200" dirty="0">
              <a:solidFill>
                <a:srgbClr val="0070C0"/>
              </a:solidFill>
            </a:endParaRPr>
          </a:p>
        </p:txBody>
      </p:sp>
      <p:sp>
        <p:nvSpPr>
          <p:cNvPr id="2" name="Text Placeholder 2">
            <a:extLst>
              <a:ext uri="{FF2B5EF4-FFF2-40B4-BE49-F238E27FC236}">
                <a16:creationId xmlns:a16="http://schemas.microsoft.com/office/drawing/2014/main" id="{D6E36019-9C47-E143-3766-D0DCB07B94E8}"/>
              </a:ext>
            </a:extLst>
          </p:cNvPr>
          <p:cNvSpPr>
            <a:spLocks noGrp="1"/>
          </p:cNvSpPr>
          <p:nvPr/>
        </p:nvSpPr>
        <p:spPr>
          <a:xfrm>
            <a:off x="785191" y="2196548"/>
            <a:ext cx="10539063" cy="1064309"/>
          </a:xfrm>
          <a:prstGeom prst="rect">
            <a:avLst/>
          </a:prstGeom>
        </p:spPr>
        <p:txBody>
          <a:bodyPr vert="horz" lIns="91440" tIns="45720" rIns="91440" bIns="45720" anchor="t"/>
          <a:lstStyle>
            <a:lvl1pPr marL="0" indent="0" algn="l" defTabSz="342900" rtl="0" eaLnBrk="1" latinLnBrk="0" hangingPunct="1">
              <a:spcBef>
                <a:spcPct val="20000"/>
              </a:spcBef>
              <a:buFont typeface="Arial"/>
              <a:buNone/>
              <a:defRPr sz="1050" b="1" kern="1200">
                <a:solidFill>
                  <a:srgbClr val="FFFFFF"/>
                </a:solidFill>
                <a:latin typeface="+mn-lt"/>
                <a:ea typeface="+mn-ea"/>
                <a:cs typeface="+mn-cs"/>
              </a:defRPr>
            </a:lvl1pPr>
            <a:lvl2pPr marL="0" indent="0" algn="l" defTabSz="342900" rtl="0" eaLnBrk="1" latinLnBrk="0" hangingPunct="1">
              <a:spcBef>
                <a:spcPct val="20000"/>
              </a:spcBef>
              <a:buFont typeface="Arial"/>
              <a:buNone/>
              <a:defRPr sz="1050" b="0" kern="1200">
                <a:solidFill>
                  <a:schemeClr val="tx1"/>
                </a:solidFill>
                <a:latin typeface="+mn-lt"/>
                <a:ea typeface="+mn-ea"/>
                <a:cs typeface="+mn-cs"/>
              </a:defRPr>
            </a:lvl2pPr>
            <a:lvl3pPr marL="0" indent="0" algn="l" defTabSz="342900" rtl="0" eaLnBrk="1" latinLnBrk="0" hangingPunct="1">
              <a:spcBef>
                <a:spcPct val="20000"/>
              </a:spcBef>
              <a:buFont typeface="Arial"/>
              <a:buNone/>
              <a:defRPr sz="1050" b="0" kern="1200">
                <a:solidFill>
                  <a:schemeClr val="tx1"/>
                </a:solidFill>
                <a:latin typeface="+mn-lt"/>
                <a:ea typeface="+mn-ea"/>
                <a:cs typeface="+mn-cs"/>
              </a:defRPr>
            </a:lvl3pPr>
            <a:lvl4pPr marL="0" indent="0" algn="l" defTabSz="342900" rtl="0" eaLnBrk="1" latinLnBrk="0" hangingPunct="1">
              <a:spcBef>
                <a:spcPct val="20000"/>
              </a:spcBef>
              <a:buFont typeface="Arial"/>
              <a:buNone/>
              <a:defRPr sz="1050" b="0" kern="1200">
                <a:solidFill>
                  <a:schemeClr val="tx1"/>
                </a:solidFill>
                <a:latin typeface="+mn-lt"/>
                <a:ea typeface="+mn-ea"/>
                <a:cs typeface="+mn-cs"/>
              </a:defRPr>
            </a:lvl4pPr>
            <a:lvl5pPr marL="0" indent="0" algn="l" defTabSz="342900" rtl="0" eaLnBrk="1" latinLnBrk="0" hangingPunct="1">
              <a:spcBef>
                <a:spcPct val="20000"/>
              </a:spcBef>
              <a:buFont typeface="Arial"/>
              <a:buNone/>
              <a:defRPr sz="1050" b="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r>
              <a:rPr lang="en-GB" sz="3600"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Creative Dementia: Using arts to support people living with young onset dementia and their families</a:t>
            </a:r>
          </a:p>
        </p:txBody>
      </p:sp>
    </p:spTree>
    <p:extLst>
      <p:ext uri="{BB962C8B-B14F-4D97-AF65-F5344CB8AC3E}">
        <p14:creationId xmlns:p14="http://schemas.microsoft.com/office/powerpoint/2010/main" val="1958842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computer&#10;&#10;Description automatically generated">
            <a:extLst>
              <a:ext uri="{FF2B5EF4-FFF2-40B4-BE49-F238E27FC236}">
                <a16:creationId xmlns:a16="http://schemas.microsoft.com/office/drawing/2014/main" id="{32473153-C343-7FC3-C749-4648CC9E388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b="29907"/>
          <a:stretch/>
        </p:blipFill>
        <p:spPr>
          <a:xfrm>
            <a:off x="20" y="1"/>
            <a:ext cx="12191980" cy="6857999"/>
          </a:xfrm>
          <a:prstGeom prst="rect">
            <a:avLst/>
          </a:prstGeom>
        </p:spPr>
      </p:pic>
      <p:sp>
        <p:nvSpPr>
          <p:cNvPr id="3" name="Title 1">
            <a:extLst>
              <a:ext uri="{FF2B5EF4-FFF2-40B4-BE49-F238E27FC236}">
                <a16:creationId xmlns:a16="http://schemas.microsoft.com/office/drawing/2014/main" id="{5C96F8CE-587F-B6B3-CF32-F95926925D39}"/>
              </a:ext>
            </a:extLst>
          </p:cNvPr>
          <p:cNvSpPr txBox="1">
            <a:spLocks/>
          </p:cNvSpPr>
          <p:nvPr/>
        </p:nvSpPr>
        <p:spPr>
          <a:xfrm>
            <a:off x="1524000" y="1122362"/>
            <a:ext cx="91440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j-ea"/>
                <a:cs typeface="+mj-cs"/>
              </a:rPr>
              <a:t>Workshop </a:t>
            </a:r>
            <a:r>
              <a:rPr kumimoji="0" lang="en-US" sz="6000" b="0" i="0" u="none" strike="noStrike" kern="1200" cap="none" spc="0" normalizeH="0" baseline="0" noProof="0" dirty="0" err="1">
                <a:ln>
                  <a:noFill/>
                </a:ln>
                <a:solidFill>
                  <a:srgbClr val="FFFFFF"/>
                </a:solidFill>
                <a:effectLst/>
                <a:uLnTx/>
                <a:uFillTx/>
                <a:latin typeface="Calibri Light" panose="020F0302020204030204"/>
                <a:ea typeface="+mj-ea"/>
                <a:cs typeface="+mj-cs"/>
              </a:rPr>
              <a:t>programme</a:t>
            </a:r>
            <a:r>
              <a:rPr kumimoji="0" lang="en-US" sz="6000" b="0" i="0" u="none" strike="noStrike" kern="1200" cap="none" spc="0" normalizeH="0" baseline="0" noProof="0" dirty="0">
                <a:ln>
                  <a:noFill/>
                </a:ln>
                <a:solidFill>
                  <a:srgbClr val="FFFFFF"/>
                </a:solidFill>
                <a:effectLst/>
                <a:uLnTx/>
                <a:uFillTx/>
                <a:latin typeface="Calibri Light" panose="020F0302020204030204"/>
                <a:ea typeface="+mj-ea"/>
                <a:cs typeface="+mj-cs"/>
              </a:rPr>
              <a:t> design</a:t>
            </a:r>
          </a:p>
        </p:txBody>
      </p:sp>
    </p:spTree>
    <p:extLst>
      <p:ext uri="{BB962C8B-B14F-4D97-AF65-F5344CB8AC3E}">
        <p14:creationId xmlns:p14="http://schemas.microsoft.com/office/powerpoint/2010/main" val="140360385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6D86046-A50F-A2BD-DD63-65A6302A1AE6}"/>
              </a:ext>
            </a:extLst>
          </p:cNvPr>
          <p:cNvPicPr>
            <a:picLocks noChangeAspect="1"/>
          </p:cNvPicPr>
          <p:nvPr/>
        </p:nvPicPr>
        <p:blipFill rotWithShape="1">
          <a:blip r:embed="rId3">
            <a:extLst>
              <a:ext uri="{28A0092B-C50C-407E-A947-70E740481C1C}">
                <a14:useLocalDpi xmlns:a14="http://schemas.microsoft.com/office/drawing/2010/main" val="0"/>
              </a:ext>
            </a:extLst>
          </a:blip>
          <a:srcRect l="2149" t="-68" b="84565"/>
          <a:stretch/>
        </p:blipFill>
        <p:spPr>
          <a:xfrm>
            <a:off x="3482" y="484742"/>
            <a:ext cx="11409666" cy="2709293"/>
          </a:xfrm>
          <a:prstGeom prst="rect">
            <a:avLst/>
          </a:prstGeom>
        </p:spPr>
      </p:pic>
      <p:sp>
        <p:nvSpPr>
          <p:cNvPr id="4" name="TextBox 3">
            <a:extLst>
              <a:ext uri="{FF2B5EF4-FFF2-40B4-BE49-F238E27FC236}">
                <a16:creationId xmlns:a16="http://schemas.microsoft.com/office/drawing/2014/main" id="{8F4065A3-2F5F-4810-5909-BAD3D0533F87}"/>
              </a:ext>
            </a:extLst>
          </p:cNvPr>
          <p:cNvSpPr txBox="1"/>
          <p:nvPr/>
        </p:nvSpPr>
        <p:spPr>
          <a:xfrm>
            <a:off x="33962" y="3666452"/>
            <a:ext cx="3404212" cy="2031325"/>
          </a:xfrm>
          <a:prstGeom prst="rect">
            <a:avLst/>
          </a:prstGeom>
          <a:noFill/>
        </p:spPr>
        <p:txBody>
          <a:bodyPr wrap="square" rtlCol="0">
            <a:spAutoFit/>
          </a:bodyPr>
          <a:lstStyle/>
          <a:p>
            <a:pPr algn="ctr"/>
            <a:r>
              <a:rPr lang="en-GB"/>
              <a:t>Building trust</a:t>
            </a:r>
          </a:p>
          <a:p>
            <a:pPr algn="ctr"/>
            <a:r>
              <a:rPr lang="en-GB"/>
              <a:t>Relational practice </a:t>
            </a:r>
          </a:p>
          <a:p>
            <a:pPr algn="ctr"/>
            <a:r>
              <a:rPr lang="en-GB"/>
              <a:t>Communication building</a:t>
            </a:r>
          </a:p>
          <a:p>
            <a:pPr algn="ctr"/>
            <a:r>
              <a:rPr lang="en-GB"/>
              <a:t>Self care</a:t>
            </a:r>
          </a:p>
          <a:p>
            <a:pPr algn="ctr"/>
            <a:r>
              <a:rPr lang="en-GB"/>
              <a:t>Acknowledging the safe sphere around us</a:t>
            </a:r>
          </a:p>
          <a:p>
            <a:pPr algn="ctr"/>
            <a:endParaRPr lang="en-GB"/>
          </a:p>
        </p:txBody>
      </p:sp>
      <p:sp>
        <p:nvSpPr>
          <p:cNvPr id="5" name="TextBox 4">
            <a:extLst>
              <a:ext uri="{FF2B5EF4-FFF2-40B4-BE49-F238E27FC236}">
                <a16:creationId xmlns:a16="http://schemas.microsoft.com/office/drawing/2014/main" id="{B752023F-24C0-016E-CCB6-2F178375DCCE}"/>
              </a:ext>
            </a:extLst>
          </p:cNvPr>
          <p:cNvSpPr txBox="1"/>
          <p:nvPr/>
        </p:nvSpPr>
        <p:spPr>
          <a:xfrm>
            <a:off x="3898364" y="3561003"/>
            <a:ext cx="3404212" cy="2585323"/>
          </a:xfrm>
          <a:prstGeom prst="rect">
            <a:avLst/>
          </a:prstGeom>
          <a:noFill/>
        </p:spPr>
        <p:txBody>
          <a:bodyPr wrap="square" rtlCol="0">
            <a:spAutoFit/>
          </a:bodyPr>
          <a:lstStyle/>
          <a:p>
            <a:pPr algn="ctr"/>
            <a:r>
              <a:rPr lang="en-GB"/>
              <a:t>Group cohesion and security</a:t>
            </a:r>
          </a:p>
          <a:p>
            <a:pPr algn="ctr"/>
            <a:r>
              <a:rPr lang="en-GB"/>
              <a:t>Strengthening the procedural aspect</a:t>
            </a:r>
          </a:p>
          <a:p>
            <a:pPr algn="ctr"/>
            <a:r>
              <a:rPr lang="en-GB"/>
              <a:t>Collaboration </a:t>
            </a:r>
          </a:p>
          <a:p>
            <a:pPr algn="ctr"/>
            <a:r>
              <a:rPr lang="en-GB"/>
              <a:t>Building creativity </a:t>
            </a:r>
          </a:p>
          <a:p>
            <a:pPr algn="ctr"/>
            <a:r>
              <a:rPr lang="en-GB"/>
              <a:t>Telling our stories</a:t>
            </a:r>
          </a:p>
          <a:p>
            <a:pPr algn="ctr"/>
            <a:r>
              <a:rPr lang="en-GB"/>
              <a:t>Expression through sound, body, story and object (art)</a:t>
            </a:r>
          </a:p>
          <a:p>
            <a:pPr algn="ctr"/>
            <a:endParaRPr lang="en-GB"/>
          </a:p>
        </p:txBody>
      </p:sp>
      <p:sp>
        <p:nvSpPr>
          <p:cNvPr id="6" name="TextBox 5">
            <a:extLst>
              <a:ext uri="{FF2B5EF4-FFF2-40B4-BE49-F238E27FC236}">
                <a16:creationId xmlns:a16="http://schemas.microsoft.com/office/drawing/2014/main" id="{C0665CB5-C085-0D44-076F-049AA802752B}"/>
              </a:ext>
            </a:extLst>
          </p:cNvPr>
          <p:cNvSpPr txBox="1"/>
          <p:nvPr/>
        </p:nvSpPr>
        <p:spPr>
          <a:xfrm>
            <a:off x="8008351" y="3552939"/>
            <a:ext cx="3404212" cy="2308324"/>
          </a:xfrm>
          <a:prstGeom prst="rect">
            <a:avLst/>
          </a:prstGeom>
          <a:noFill/>
        </p:spPr>
        <p:txBody>
          <a:bodyPr wrap="square" rtlCol="0">
            <a:spAutoFit/>
          </a:bodyPr>
          <a:lstStyle/>
          <a:p>
            <a:pPr algn="ctr"/>
            <a:r>
              <a:rPr lang="en-GB"/>
              <a:t>Focusing on the present</a:t>
            </a:r>
          </a:p>
          <a:p>
            <a:pPr algn="ctr"/>
            <a:r>
              <a:rPr lang="en-GB"/>
              <a:t>Building personal peace with dementia </a:t>
            </a:r>
          </a:p>
          <a:p>
            <a:pPr algn="ctr"/>
            <a:r>
              <a:rPr lang="en-GB"/>
              <a:t>Taking risks</a:t>
            </a:r>
          </a:p>
          <a:p>
            <a:pPr algn="ctr"/>
            <a:r>
              <a:rPr lang="en-GB"/>
              <a:t>Stimulate through characters and imagined worlds/places</a:t>
            </a:r>
          </a:p>
          <a:p>
            <a:pPr algn="ctr"/>
            <a:endParaRPr lang="en-GB"/>
          </a:p>
          <a:p>
            <a:pPr algn="ctr"/>
            <a:endParaRPr lang="en-GB"/>
          </a:p>
        </p:txBody>
      </p:sp>
      <p:sp>
        <p:nvSpPr>
          <p:cNvPr id="7" name="Left Bracket 6">
            <a:extLst>
              <a:ext uri="{FF2B5EF4-FFF2-40B4-BE49-F238E27FC236}">
                <a16:creationId xmlns:a16="http://schemas.microsoft.com/office/drawing/2014/main" id="{95ED97CA-35B0-C668-20D1-9B7C507FBA38}"/>
              </a:ext>
            </a:extLst>
          </p:cNvPr>
          <p:cNvSpPr/>
          <p:nvPr/>
        </p:nvSpPr>
        <p:spPr>
          <a:xfrm rot="5400000">
            <a:off x="1634163" y="1906816"/>
            <a:ext cx="203809" cy="312879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Left Bracket 8">
            <a:extLst>
              <a:ext uri="{FF2B5EF4-FFF2-40B4-BE49-F238E27FC236}">
                <a16:creationId xmlns:a16="http://schemas.microsoft.com/office/drawing/2014/main" id="{DC283A57-F7BB-EA2D-728D-CB30F10899F7}"/>
              </a:ext>
            </a:extLst>
          </p:cNvPr>
          <p:cNvSpPr/>
          <p:nvPr/>
        </p:nvSpPr>
        <p:spPr>
          <a:xfrm rot="5400000">
            <a:off x="5533451" y="1727145"/>
            <a:ext cx="203811" cy="350336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Left Bracket 9">
            <a:extLst>
              <a:ext uri="{FF2B5EF4-FFF2-40B4-BE49-F238E27FC236}">
                <a16:creationId xmlns:a16="http://schemas.microsoft.com/office/drawing/2014/main" id="{730A748F-E175-5796-D06E-DE759C45E846}"/>
              </a:ext>
            </a:extLst>
          </p:cNvPr>
          <p:cNvSpPr/>
          <p:nvPr/>
        </p:nvSpPr>
        <p:spPr>
          <a:xfrm rot="5400000">
            <a:off x="9524998" y="1722035"/>
            <a:ext cx="203811" cy="350336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row: Curved Up 10">
            <a:extLst>
              <a:ext uri="{FF2B5EF4-FFF2-40B4-BE49-F238E27FC236}">
                <a16:creationId xmlns:a16="http://schemas.microsoft.com/office/drawing/2014/main" id="{F78170C1-83EC-436A-BE56-1A46B4FC3611}"/>
              </a:ext>
            </a:extLst>
          </p:cNvPr>
          <p:cNvSpPr/>
          <p:nvPr/>
        </p:nvSpPr>
        <p:spPr>
          <a:xfrm>
            <a:off x="1145754" y="5982450"/>
            <a:ext cx="3597919" cy="782697"/>
          </a:xfrm>
          <a:prstGeom prst="curved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solidFill>
                <a:schemeClr val="tx1"/>
              </a:solidFill>
            </a:endParaRPr>
          </a:p>
        </p:txBody>
      </p:sp>
      <p:sp>
        <p:nvSpPr>
          <p:cNvPr id="12" name="Arrow: Curved Up 11">
            <a:extLst>
              <a:ext uri="{FF2B5EF4-FFF2-40B4-BE49-F238E27FC236}">
                <a16:creationId xmlns:a16="http://schemas.microsoft.com/office/drawing/2014/main" id="{7CCE08A9-2793-C9D7-42F5-516D320C4424}"/>
              </a:ext>
            </a:extLst>
          </p:cNvPr>
          <p:cNvSpPr/>
          <p:nvPr/>
        </p:nvSpPr>
        <p:spPr>
          <a:xfrm>
            <a:off x="6761603" y="5905042"/>
            <a:ext cx="3404212" cy="860106"/>
          </a:xfrm>
          <a:prstGeom prst="curved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16CCD11C-D9A5-8B27-FB84-CAD0272092BE}"/>
              </a:ext>
            </a:extLst>
          </p:cNvPr>
          <p:cNvSpPr txBox="1"/>
          <p:nvPr/>
        </p:nvSpPr>
        <p:spPr>
          <a:xfrm>
            <a:off x="11313877" y="572877"/>
            <a:ext cx="615553" cy="210516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vert="vert" wrap="square" rtlCol="0">
            <a:spAutoFit/>
          </a:bodyPr>
          <a:lstStyle/>
          <a:p>
            <a:pPr algn="ctr"/>
            <a:r>
              <a:rPr lang="en-GB" sz="2800" b="1"/>
              <a:t>Pillar themes </a:t>
            </a:r>
          </a:p>
        </p:txBody>
      </p:sp>
    </p:spTree>
    <p:extLst>
      <p:ext uri="{BB962C8B-B14F-4D97-AF65-F5344CB8AC3E}">
        <p14:creationId xmlns:p14="http://schemas.microsoft.com/office/powerpoint/2010/main" val="2931444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A60E8B61-99CB-0774-8FE3-04AA9559BCD2}"/>
              </a:ext>
            </a:extLst>
          </p:cNvPr>
          <p:cNvPicPr>
            <a:picLocks noChangeAspect="1"/>
          </p:cNvPicPr>
          <p:nvPr/>
        </p:nvPicPr>
        <p:blipFill>
          <a:blip r:embed="rId3"/>
          <a:stretch>
            <a:fillRect/>
          </a:stretch>
        </p:blipFill>
        <p:spPr>
          <a:xfrm>
            <a:off x="5947695" y="1139963"/>
            <a:ext cx="5774251" cy="5628334"/>
          </a:xfrm>
          <a:prstGeom prst="rect">
            <a:avLst/>
          </a:prstGeom>
        </p:spPr>
      </p:pic>
      <p:sp>
        <p:nvSpPr>
          <p:cNvPr id="3" name="Title 1">
            <a:extLst>
              <a:ext uri="{FF2B5EF4-FFF2-40B4-BE49-F238E27FC236}">
                <a16:creationId xmlns:a16="http://schemas.microsoft.com/office/drawing/2014/main" id="{5C96F8CE-587F-B6B3-CF32-F95926925D39}"/>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cs typeface="Calibri Light"/>
              </a:rPr>
              <a:t>Workshop </a:t>
            </a:r>
            <a:r>
              <a:rPr lang="en-US" sz="5400" err="1">
                <a:cs typeface="Calibri Light"/>
              </a:rPr>
              <a:t>programme</a:t>
            </a:r>
            <a:r>
              <a:rPr lang="en-US" sz="5400">
                <a:cs typeface="Calibri Light"/>
              </a:rPr>
              <a:t> design</a:t>
            </a:r>
            <a:endParaRPr lang="en-US" sz="5400"/>
          </a:p>
        </p:txBody>
      </p:sp>
      <p:sp>
        <p:nvSpPr>
          <p:cNvPr id="4" name="TextBox 3">
            <a:extLst>
              <a:ext uri="{FF2B5EF4-FFF2-40B4-BE49-F238E27FC236}">
                <a16:creationId xmlns:a16="http://schemas.microsoft.com/office/drawing/2014/main" id="{194ABA24-5A1E-3BA5-5464-A1F270759544}"/>
              </a:ext>
            </a:extLst>
          </p:cNvPr>
          <p:cNvSpPr txBox="1"/>
          <p:nvPr/>
        </p:nvSpPr>
        <p:spPr>
          <a:xfrm>
            <a:off x="321749" y="1401162"/>
            <a:ext cx="4847423" cy="923330"/>
          </a:xfrm>
          <a:prstGeom prst="rect">
            <a:avLst/>
          </a:prstGeom>
          <a:noFill/>
        </p:spPr>
        <p:txBody>
          <a:bodyPr wrap="square" rtlCol="0">
            <a:spAutoFit/>
          </a:bodyPr>
          <a:lstStyle/>
          <a:p>
            <a:r>
              <a:rPr lang="en-GB"/>
              <a:t>Each workshop related to one or more of the pillar themes Belonging, Identity and Here and Now which provided the aim of the session </a:t>
            </a:r>
          </a:p>
        </p:txBody>
      </p:sp>
      <p:sp>
        <p:nvSpPr>
          <p:cNvPr id="5" name="TextBox 4">
            <a:extLst>
              <a:ext uri="{FF2B5EF4-FFF2-40B4-BE49-F238E27FC236}">
                <a16:creationId xmlns:a16="http://schemas.microsoft.com/office/drawing/2014/main" id="{2A7FB4AC-AA8E-BE5D-B795-065DA1313765}"/>
              </a:ext>
            </a:extLst>
          </p:cNvPr>
          <p:cNvSpPr txBox="1"/>
          <p:nvPr/>
        </p:nvSpPr>
        <p:spPr>
          <a:xfrm>
            <a:off x="330506" y="2833422"/>
            <a:ext cx="4339728" cy="923330"/>
          </a:xfrm>
          <a:prstGeom prst="rect">
            <a:avLst/>
          </a:prstGeom>
          <a:noFill/>
        </p:spPr>
        <p:txBody>
          <a:bodyPr wrap="square" rtlCol="0">
            <a:spAutoFit/>
          </a:bodyPr>
          <a:lstStyle/>
          <a:p>
            <a:r>
              <a:rPr lang="en-GB"/>
              <a:t>The objective clearly outlined what we hoped to achieve in lay terms through the activities</a:t>
            </a:r>
          </a:p>
        </p:txBody>
      </p:sp>
      <p:sp>
        <p:nvSpPr>
          <p:cNvPr id="6" name="TextBox 5">
            <a:extLst>
              <a:ext uri="{FF2B5EF4-FFF2-40B4-BE49-F238E27FC236}">
                <a16:creationId xmlns:a16="http://schemas.microsoft.com/office/drawing/2014/main" id="{CEE25190-49C1-319C-4E1C-7776FDC8B400}"/>
              </a:ext>
            </a:extLst>
          </p:cNvPr>
          <p:cNvSpPr txBox="1"/>
          <p:nvPr/>
        </p:nvSpPr>
        <p:spPr>
          <a:xfrm>
            <a:off x="330506" y="4101030"/>
            <a:ext cx="4339728" cy="646331"/>
          </a:xfrm>
          <a:prstGeom prst="rect">
            <a:avLst/>
          </a:prstGeom>
          <a:noFill/>
        </p:spPr>
        <p:txBody>
          <a:bodyPr wrap="square" rtlCol="0">
            <a:spAutoFit/>
          </a:bodyPr>
          <a:lstStyle/>
          <a:p>
            <a:r>
              <a:rPr lang="en-GB"/>
              <a:t>Each session focused on either Embodiment, Projection or Role or a combination </a:t>
            </a:r>
          </a:p>
        </p:txBody>
      </p:sp>
      <p:sp>
        <p:nvSpPr>
          <p:cNvPr id="7" name="TextBox 6">
            <a:extLst>
              <a:ext uri="{FF2B5EF4-FFF2-40B4-BE49-F238E27FC236}">
                <a16:creationId xmlns:a16="http://schemas.microsoft.com/office/drawing/2014/main" id="{F34E788D-F730-B483-64B5-5B7FA8557CCC}"/>
              </a:ext>
            </a:extLst>
          </p:cNvPr>
          <p:cNvSpPr txBox="1"/>
          <p:nvPr/>
        </p:nvSpPr>
        <p:spPr>
          <a:xfrm>
            <a:off x="363557" y="5091639"/>
            <a:ext cx="4339728" cy="646331"/>
          </a:xfrm>
          <a:prstGeom prst="rect">
            <a:avLst/>
          </a:prstGeom>
          <a:noFill/>
        </p:spPr>
        <p:txBody>
          <a:bodyPr wrap="square" rtlCol="0">
            <a:spAutoFit/>
          </a:bodyPr>
          <a:lstStyle/>
          <a:p>
            <a:r>
              <a:rPr lang="en-GB"/>
              <a:t>Each session was supported by a rationale underpinned by NDP</a:t>
            </a:r>
          </a:p>
        </p:txBody>
      </p:sp>
      <p:cxnSp>
        <p:nvCxnSpPr>
          <p:cNvPr id="9" name="Straight Connector 8">
            <a:extLst>
              <a:ext uri="{FF2B5EF4-FFF2-40B4-BE49-F238E27FC236}">
                <a16:creationId xmlns:a16="http://schemas.microsoft.com/office/drawing/2014/main" id="{27AAFFCA-1243-541D-8892-1127A4C9EAA4}"/>
              </a:ext>
            </a:extLst>
          </p:cNvPr>
          <p:cNvCxnSpPr>
            <a:cxnSpLocks/>
          </p:cNvCxnSpPr>
          <p:nvPr/>
        </p:nvCxnSpPr>
        <p:spPr>
          <a:xfrm flipH="1" flipV="1">
            <a:off x="4836405" y="1690688"/>
            <a:ext cx="1259595" cy="248202"/>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0C7155-1EA4-FEBF-3B4C-74CADC25A201}"/>
              </a:ext>
            </a:extLst>
          </p:cNvPr>
          <p:cNvCxnSpPr>
            <a:cxnSpLocks/>
          </p:cNvCxnSpPr>
          <p:nvPr/>
        </p:nvCxnSpPr>
        <p:spPr>
          <a:xfrm flipH="1">
            <a:off x="4186410" y="2517293"/>
            <a:ext cx="1852670" cy="498958"/>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49879680-8A59-7CA0-DF4F-9815E76D841A}"/>
              </a:ext>
            </a:extLst>
          </p:cNvPr>
          <p:cNvCxnSpPr>
            <a:cxnSpLocks/>
          </p:cNvCxnSpPr>
          <p:nvPr/>
        </p:nvCxnSpPr>
        <p:spPr>
          <a:xfrm flipH="1">
            <a:off x="4307595" y="3099330"/>
            <a:ext cx="1731485" cy="888387"/>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40D3766-3355-4DF2-F4D8-681C9F9A6DBF}"/>
              </a:ext>
            </a:extLst>
          </p:cNvPr>
          <p:cNvCxnSpPr>
            <a:cxnSpLocks/>
          </p:cNvCxnSpPr>
          <p:nvPr/>
        </p:nvCxnSpPr>
        <p:spPr>
          <a:xfrm flipH="1">
            <a:off x="4307595" y="3756752"/>
            <a:ext cx="1731485" cy="170008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81477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C3FA32-64B4-33F5-8B96-36A194B349A2}"/>
              </a:ext>
            </a:extLst>
          </p:cNvPr>
          <p:cNvSpPr>
            <a:spLocks noGrp="1"/>
          </p:cNvSpPr>
          <p:nvPr>
            <p:ph type="title"/>
          </p:nvPr>
        </p:nvSpPr>
        <p:spPr>
          <a:xfrm>
            <a:off x="640080" y="325369"/>
            <a:ext cx="4368602" cy="1956841"/>
          </a:xfrm>
        </p:spPr>
        <p:txBody>
          <a:bodyPr anchor="b">
            <a:normAutofit/>
          </a:bodyPr>
          <a:lstStyle/>
          <a:p>
            <a:r>
              <a:rPr lang="en-GB" sz="5400"/>
              <a:t>Sensory Poem</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412D6A-8670-DA29-8E64-4D5473DB96B0}"/>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sz="2200">
                <a:ea typeface="+mn-lt"/>
                <a:cs typeface="+mn-lt"/>
                <a:hlinkClick r:id="rId3"/>
              </a:rPr>
              <a:t>Summer in the park - </a:t>
            </a:r>
            <a:r>
              <a:rPr lang="en-US" sz="2200" err="1">
                <a:ea typeface="+mn-lt"/>
                <a:cs typeface="+mn-lt"/>
                <a:hlinkClick r:id="rId3"/>
              </a:rPr>
              <a:t>MediaSpace</a:t>
            </a:r>
            <a:r>
              <a:rPr lang="en-US" sz="2200">
                <a:ea typeface="+mn-lt"/>
                <a:cs typeface="+mn-lt"/>
                <a:hlinkClick r:id="rId3"/>
              </a:rPr>
              <a:t> Northampton</a:t>
            </a:r>
            <a:endParaRPr lang="en-US" sz="2200"/>
          </a:p>
          <a:p>
            <a:endParaRPr lang="en-GB" sz="2200"/>
          </a:p>
        </p:txBody>
      </p:sp>
      <p:pic>
        <p:nvPicPr>
          <p:cNvPr id="5" name="Picture 4" descr="Daisy on wood with sunlight">
            <a:extLst>
              <a:ext uri="{FF2B5EF4-FFF2-40B4-BE49-F238E27FC236}">
                <a16:creationId xmlns:a16="http://schemas.microsoft.com/office/drawing/2014/main" id="{2FF3B81E-771A-8559-2B83-4D0A31EEA5F0}"/>
              </a:ext>
            </a:extLst>
          </p:cNvPr>
          <p:cNvPicPr>
            <a:picLocks noChangeAspect="1"/>
          </p:cNvPicPr>
          <p:nvPr/>
        </p:nvPicPr>
        <p:blipFill>
          <a:blip r:embed="rId4"/>
          <a:srcRect l="33149" r="-3" b="-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4195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B8B038-D962-78E7-B1D3-3873C0175F08}"/>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Methodologies used ….</a:t>
            </a:r>
            <a:endParaRPr lang="en-GB" sz="4000">
              <a:solidFill>
                <a:srgbClr val="FFFFFF"/>
              </a:solidFill>
            </a:endParaRPr>
          </a:p>
        </p:txBody>
      </p:sp>
      <p:graphicFrame>
        <p:nvGraphicFramePr>
          <p:cNvPr id="5" name="Content Placeholder 2">
            <a:extLst>
              <a:ext uri="{FF2B5EF4-FFF2-40B4-BE49-F238E27FC236}">
                <a16:creationId xmlns:a16="http://schemas.microsoft.com/office/drawing/2014/main" id="{5E1138B7-774C-A331-C499-A979F769C890}"/>
              </a:ext>
            </a:extLst>
          </p:cNvPr>
          <p:cNvGraphicFramePr>
            <a:graphicFrameLocks noGrp="1"/>
          </p:cNvGraphicFramePr>
          <p:nvPr>
            <p:ph idx="1"/>
            <p:extLst>
              <p:ext uri="{D42A27DB-BD31-4B8C-83A1-F6EECF244321}">
                <p14:modId xmlns:p14="http://schemas.microsoft.com/office/powerpoint/2010/main" val="409426452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2437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DFB5F5-842C-A60C-114F-94255EA7C2D1}"/>
              </a:ext>
            </a:extLst>
          </p:cNvPr>
          <p:cNvSpPr>
            <a:spLocks noGrp="1"/>
          </p:cNvSpPr>
          <p:nvPr>
            <p:ph type="title"/>
          </p:nvPr>
        </p:nvSpPr>
        <p:spPr>
          <a:xfrm>
            <a:off x="838200" y="365125"/>
            <a:ext cx="10515600" cy="1325563"/>
          </a:xfrm>
        </p:spPr>
        <p:txBody>
          <a:bodyPr>
            <a:normAutofit/>
          </a:bodyPr>
          <a:lstStyle/>
          <a:p>
            <a:r>
              <a:rPr lang="en-US" sz="5400">
                <a:ea typeface="Calibri Light"/>
                <a:cs typeface="Calibri Light"/>
              </a:rPr>
              <a:t>What we did</a:t>
            </a:r>
            <a:endParaRPr lang="en-US"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C407F5B-3543-E6FD-9782-F2A93F5EBBFA}"/>
              </a:ext>
            </a:extLst>
          </p:cNvPr>
          <p:cNvSpPr>
            <a:spLocks noGrp="1"/>
          </p:cNvSpPr>
          <p:nvPr>
            <p:ph idx="1"/>
          </p:nvPr>
        </p:nvSpPr>
        <p:spPr>
          <a:xfrm>
            <a:off x="838200" y="1929384"/>
            <a:ext cx="10515600" cy="4251960"/>
          </a:xfrm>
        </p:spPr>
        <p:txBody>
          <a:bodyPr vert="horz" lIns="91440" tIns="45720" rIns="91440" bIns="45720" rtlCol="0" anchor="t">
            <a:normAutofit/>
          </a:bodyPr>
          <a:lstStyle/>
          <a:p>
            <a:endParaRPr lang="en-US" sz="2200">
              <a:ea typeface="Calibri"/>
              <a:cs typeface="Calibri"/>
            </a:endParaRPr>
          </a:p>
          <a:p>
            <a:r>
              <a:rPr lang="en-US" sz="2200">
                <a:ea typeface="Calibri"/>
                <a:cs typeface="Calibri"/>
              </a:rPr>
              <a:t>Delivered two 10-week creative workshops with two cohorts of participants (n=2 and 11)</a:t>
            </a:r>
          </a:p>
          <a:p>
            <a:r>
              <a:rPr lang="en-US" sz="2200">
                <a:ea typeface="Calibri"/>
                <a:cs typeface="Calibri"/>
              </a:rPr>
              <a:t>Video recorded and </a:t>
            </a:r>
            <a:r>
              <a:rPr lang="en-US" sz="2200" err="1">
                <a:ea typeface="Calibri"/>
                <a:cs typeface="Calibri"/>
              </a:rPr>
              <a:t>analysed</a:t>
            </a:r>
            <a:r>
              <a:rPr lang="en-US" sz="2200">
                <a:ea typeface="Calibri"/>
                <a:cs typeface="Calibri"/>
              </a:rPr>
              <a:t> each session</a:t>
            </a:r>
          </a:p>
          <a:p>
            <a:r>
              <a:rPr lang="en-US" sz="2200">
                <a:ea typeface="Calibri"/>
                <a:cs typeface="Calibri"/>
              </a:rPr>
              <a:t>Pre, post and 8-month post measures:</a:t>
            </a:r>
          </a:p>
          <a:p>
            <a:pPr lvl="1">
              <a:buFont typeface="Courier New" panose="020B0604020202020204" pitchFamily="34" charset="0"/>
              <a:buChar char="o"/>
            </a:pPr>
            <a:r>
              <a:rPr lang="en-US" sz="2000">
                <a:latin typeface="Calibri"/>
                <a:ea typeface="Calibri"/>
                <a:cs typeface="Times New Roman"/>
              </a:rPr>
              <a:t>Revised Adult Attachment Scale (Collins, 1996 )- Close Relationships Version</a:t>
            </a:r>
            <a:endParaRPr lang="en-US" sz="2000">
              <a:latin typeface="Calibri"/>
              <a:ea typeface="Calibri"/>
              <a:cs typeface="Calibri"/>
            </a:endParaRPr>
          </a:p>
          <a:p>
            <a:pPr lvl="1">
              <a:buFont typeface="Courier New" panose="020B0604020202020204" pitchFamily="34" charset="0"/>
              <a:buChar char="o"/>
            </a:pPr>
            <a:r>
              <a:rPr lang="en-US" sz="2000">
                <a:ea typeface="Calibri"/>
                <a:cs typeface="Times New Roman"/>
              </a:rPr>
              <a:t>Dementia Quality of Life (DEMQOL and C-DEMQOL), </a:t>
            </a:r>
            <a:r>
              <a:rPr lang="en-US" sz="2000">
                <a:ea typeface="+mn-lt"/>
                <a:cs typeface="Times New Roman"/>
              </a:rPr>
              <a:t>(</a:t>
            </a:r>
            <a:r>
              <a:rPr lang="en-US" sz="2000">
                <a:ea typeface="+mn-lt"/>
                <a:cs typeface="+mn-lt"/>
              </a:rPr>
              <a:t>Brown et al., 2019; Smith et al., 2005)</a:t>
            </a:r>
            <a:endParaRPr lang="en-US" sz="2000">
              <a:ea typeface="Calibri" panose="020F0502020204030204"/>
              <a:cs typeface="Calibri" panose="020F0502020204030204"/>
            </a:endParaRPr>
          </a:p>
          <a:p>
            <a:pPr lvl="1">
              <a:buFont typeface="Courier New" panose="020B0604020202020204" pitchFamily="34" charset="0"/>
              <a:buChar char="o"/>
            </a:pPr>
            <a:r>
              <a:rPr lang="en-US" sz="2000">
                <a:ea typeface="Calibri"/>
                <a:cs typeface="Times New Roman"/>
              </a:rPr>
              <a:t>Positive Psychology Outcome Measure (PPOM and PPOM-C) (Stoner, Orrell and Spector, 2018; </a:t>
            </a:r>
            <a:r>
              <a:rPr lang="en-US" sz="2000" err="1">
                <a:ea typeface="Calibri"/>
                <a:cs typeface="Times New Roman"/>
              </a:rPr>
              <a:t>Pione</a:t>
            </a:r>
            <a:r>
              <a:rPr lang="en-US" sz="2000">
                <a:ea typeface="Calibri"/>
                <a:cs typeface="Times New Roman"/>
              </a:rPr>
              <a:t> et al., 2022)</a:t>
            </a:r>
          </a:p>
          <a:p>
            <a:r>
              <a:rPr lang="en-US" sz="2200">
                <a:ea typeface="Calibri"/>
                <a:cs typeface="Calibri"/>
              </a:rPr>
              <a:t>Pre, post and 8-month post interviews</a:t>
            </a:r>
          </a:p>
          <a:p>
            <a:r>
              <a:rPr lang="en-US" sz="2200">
                <a:ea typeface="Calibri"/>
                <a:cs typeface="Calibri"/>
              </a:rPr>
              <a:t>Reflective notes</a:t>
            </a:r>
          </a:p>
          <a:p>
            <a:endParaRPr lang="en-US" sz="2200">
              <a:ea typeface="Calibri"/>
              <a:cs typeface="Calibri"/>
            </a:endParaRPr>
          </a:p>
          <a:p>
            <a:pPr marL="0" indent="0">
              <a:buNone/>
            </a:pPr>
            <a:endParaRPr lang="en-US" sz="2200">
              <a:ea typeface="Calibri"/>
              <a:cs typeface="Calibri"/>
            </a:endParaRPr>
          </a:p>
          <a:p>
            <a:pPr marL="0" indent="0">
              <a:buNone/>
            </a:pPr>
            <a:endParaRPr lang="en-US" sz="2200">
              <a:ea typeface="Calibri"/>
              <a:cs typeface="Calibri"/>
            </a:endParaRPr>
          </a:p>
          <a:p>
            <a:endParaRPr lang="en-US" sz="2200">
              <a:ea typeface="Calibri"/>
              <a:cs typeface="Calibri"/>
            </a:endParaRPr>
          </a:p>
        </p:txBody>
      </p:sp>
    </p:spTree>
    <p:extLst>
      <p:ext uri="{BB962C8B-B14F-4D97-AF65-F5344CB8AC3E}">
        <p14:creationId xmlns:p14="http://schemas.microsoft.com/office/powerpoint/2010/main" val="2786076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FB5F5-842C-A60C-114F-94255EA7C2D1}"/>
              </a:ext>
            </a:extLst>
          </p:cNvPr>
          <p:cNvSpPr>
            <a:spLocks noGrp="1"/>
          </p:cNvSpPr>
          <p:nvPr>
            <p:ph type="title"/>
          </p:nvPr>
        </p:nvSpPr>
        <p:spPr>
          <a:xfrm>
            <a:off x="838200" y="365125"/>
            <a:ext cx="10515600" cy="1325563"/>
          </a:xfrm>
        </p:spPr>
        <p:txBody>
          <a:bodyPr>
            <a:normAutofit/>
          </a:bodyPr>
          <a:lstStyle/>
          <a:p>
            <a:r>
              <a:rPr lang="en-US" sz="5400">
                <a:ea typeface="Calibri Light"/>
                <a:cs typeface="Calibri Light"/>
              </a:rPr>
              <a:t>Who we worked with</a:t>
            </a:r>
            <a:endParaRPr lang="en-US"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407F5B-3543-E6FD-9782-F2A93F5EBBFA}"/>
              </a:ext>
            </a:extLst>
          </p:cNvPr>
          <p:cNvSpPr>
            <a:spLocks noGrp="1"/>
          </p:cNvSpPr>
          <p:nvPr>
            <p:ph idx="1"/>
          </p:nvPr>
        </p:nvSpPr>
        <p:spPr>
          <a:xfrm>
            <a:off x="838200" y="1929384"/>
            <a:ext cx="10515600" cy="4251960"/>
          </a:xfrm>
        </p:spPr>
        <p:txBody>
          <a:bodyPr vert="horz" lIns="91440" tIns="45720" rIns="91440" bIns="45720" rtlCol="0">
            <a:normAutofit/>
          </a:bodyPr>
          <a:lstStyle/>
          <a:p>
            <a:endParaRPr lang="en-US" sz="2200">
              <a:ea typeface="Calibri"/>
              <a:cs typeface="Calibri"/>
            </a:endParaRPr>
          </a:p>
          <a:p>
            <a:r>
              <a:rPr lang="en-US" sz="2200">
                <a:ea typeface="Calibri"/>
                <a:cs typeface="Calibri"/>
              </a:rPr>
              <a:t>10 people with dementia (4 drop out e.g. due to family bereavement, session delivered at same time as another service)</a:t>
            </a:r>
          </a:p>
          <a:p>
            <a:pPr lvl="1">
              <a:buFont typeface="Courier New" panose="020B0604020202020204" pitchFamily="34" charset="0"/>
              <a:buChar char="o"/>
            </a:pPr>
            <a:r>
              <a:rPr lang="en-US" sz="2200">
                <a:ea typeface="Calibri"/>
                <a:cs typeface="Calibri"/>
              </a:rPr>
              <a:t>75% male</a:t>
            </a:r>
          </a:p>
          <a:p>
            <a:pPr lvl="1">
              <a:buFont typeface="Courier New" panose="020B0604020202020204" pitchFamily="34" charset="0"/>
              <a:buChar char="o"/>
            </a:pPr>
            <a:r>
              <a:rPr lang="en-US" sz="2200">
                <a:ea typeface="Calibri"/>
                <a:cs typeface="Calibri"/>
              </a:rPr>
              <a:t>75% aged 55-64</a:t>
            </a:r>
          </a:p>
          <a:p>
            <a:pPr lvl="1">
              <a:buFont typeface="Courier New" panose="020B0604020202020204" pitchFamily="34" charset="0"/>
              <a:buChar char="o"/>
            </a:pPr>
            <a:r>
              <a:rPr lang="en-US" sz="2200">
                <a:ea typeface="Calibri"/>
                <a:cs typeface="Calibri"/>
              </a:rPr>
              <a:t>37.5% had Alzheimer's Disease, 25% Frontotemporal Dementia</a:t>
            </a:r>
          </a:p>
          <a:p>
            <a:pPr lvl="1">
              <a:buFont typeface="Courier New" panose="020B0604020202020204" pitchFamily="34" charset="0"/>
              <a:buChar char="o"/>
            </a:pPr>
            <a:r>
              <a:rPr lang="en-US" sz="2200">
                <a:ea typeface="Calibri"/>
                <a:cs typeface="Calibri"/>
              </a:rPr>
              <a:t>63% were married</a:t>
            </a:r>
          </a:p>
          <a:p>
            <a:r>
              <a:rPr lang="en-US" sz="2200">
                <a:ea typeface="Calibri"/>
                <a:cs typeface="Calibri"/>
              </a:rPr>
              <a:t>3 family members</a:t>
            </a:r>
          </a:p>
          <a:p>
            <a:pPr lvl="1">
              <a:buFont typeface="Courier New" panose="020B0604020202020204" pitchFamily="34" charset="0"/>
              <a:buChar char="o"/>
            </a:pPr>
            <a:r>
              <a:rPr lang="en-US" sz="2200">
                <a:ea typeface="Calibri"/>
                <a:cs typeface="Calibri"/>
              </a:rPr>
              <a:t>100% female</a:t>
            </a:r>
          </a:p>
          <a:p>
            <a:pPr lvl="1">
              <a:buFont typeface="Courier New" panose="020B0604020202020204" pitchFamily="34" charset="0"/>
              <a:buChar char="o"/>
            </a:pPr>
            <a:r>
              <a:rPr lang="en-US" sz="2200">
                <a:ea typeface="Calibri"/>
                <a:cs typeface="Calibri"/>
              </a:rPr>
              <a:t>100% aged 55-64</a:t>
            </a:r>
          </a:p>
          <a:p>
            <a:pPr lvl="1">
              <a:buFont typeface="Courier New" panose="020B0604020202020204" pitchFamily="34" charset="0"/>
              <a:buChar char="o"/>
            </a:pPr>
            <a:r>
              <a:rPr lang="en-US" sz="2200">
                <a:ea typeface="Calibri"/>
                <a:cs typeface="Calibri"/>
              </a:rPr>
              <a:t>67% were married, 33% family member</a:t>
            </a:r>
          </a:p>
          <a:p>
            <a:endParaRPr lang="en-US" sz="2200">
              <a:ea typeface="Calibri"/>
              <a:cs typeface="Calibri"/>
            </a:endParaRPr>
          </a:p>
          <a:p>
            <a:pPr marL="0" indent="0">
              <a:buNone/>
            </a:pPr>
            <a:endParaRPr lang="en-US" sz="2200">
              <a:ea typeface="Calibri"/>
              <a:cs typeface="Calibri"/>
            </a:endParaRPr>
          </a:p>
          <a:p>
            <a:pPr marL="0" indent="0">
              <a:buNone/>
            </a:pPr>
            <a:endParaRPr lang="en-US" sz="2200">
              <a:ea typeface="Calibri"/>
              <a:cs typeface="Calibri"/>
            </a:endParaRPr>
          </a:p>
          <a:p>
            <a:endParaRPr lang="en-US" sz="2200">
              <a:ea typeface="Calibri"/>
              <a:cs typeface="Calibri"/>
            </a:endParaRPr>
          </a:p>
        </p:txBody>
      </p:sp>
    </p:spTree>
    <p:extLst>
      <p:ext uri="{BB962C8B-B14F-4D97-AF65-F5344CB8AC3E}">
        <p14:creationId xmlns:p14="http://schemas.microsoft.com/office/powerpoint/2010/main" val="3912195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FB5F5-842C-A60C-114F-94255EA7C2D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What we found</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407F5B-3543-E6FD-9782-F2A93F5EBBFA}"/>
              </a:ext>
            </a:extLst>
          </p:cNvPr>
          <p:cNvSpPr>
            <a:spLocks noGrp="1"/>
          </p:cNvSpPr>
          <p:nvPr>
            <p:ph sz="half" idx="1"/>
          </p:nvPr>
        </p:nvSpPr>
        <p:spPr>
          <a:xfrm>
            <a:off x="640080" y="2872899"/>
            <a:ext cx="4243589" cy="3320668"/>
          </a:xfrm>
        </p:spPr>
        <p:txBody>
          <a:bodyPr vert="horz" lIns="91440" tIns="45720" rIns="91440" bIns="45720" rtlCol="0" anchor="t">
            <a:normAutofit/>
          </a:bodyPr>
          <a:lstStyle/>
          <a:p>
            <a:endParaRPr lang="en-US" sz="2000"/>
          </a:p>
          <a:p>
            <a:pPr marL="0" indent="0">
              <a:buNone/>
            </a:pPr>
            <a:r>
              <a:rPr lang="en-US" sz="2000"/>
              <a:t>Key themes</a:t>
            </a:r>
            <a:endParaRPr lang="en-US" sz="2000">
              <a:ea typeface="Calibri" panose="020F0502020204030204"/>
              <a:cs typeface="Calibri" panose="020F0502020204030204"/>
            </a:endParaRPr>
          </a:p>
          <a:p>
            <a:pPr lvl="1"/>
            <a:r>
              <a:rPr lang="en-US" sz="2000"/>
              <a:t>Identity and background</a:t>
            </a:r>
          </a:p>
          <a:p>
            <a:pPr lvl="1"/>
            <a:r>
              <a:rPr lang="en-US" sz="2000"/>
              <a:t>Communication</a:t>
            </a:r>
          </a:p>
          <a:p>
            <a:pPr lvl="1"/>
            <a:r>
              <a:rPr lang="en-US" sz="2000"/>
              <a:t>Resilience</a:t>
            </a:r>
          </a:p>
          <a:p>
            <a:pPr lvl="1"/>
            <a:r>
              <a:rPr lang="en-US" sz="2000"/>
              <a:t>Attachment</a:t>
            </a:r>
          </a:p>
          <a:p>
            <a:pPr lvl="1"/>
            <a:r>
              <a:rPr lang="en-US" sz="2000"/>
              <a:t>Quality of Life</a:t>
            </a:r>
          </a:p>
          <a:p>
            <a:pPr lvl="1"/>
            <a:r>
              <a:rPr lang="en-US" sz="2000"/>
              <a:t>Practicalities of delivery</a:t>
            </a:r>
          </a:p>
          <a:p>
            <a:pPr lvl="1"/>
            <a:r>
              <a:rPr lang="en-US" sz="2000"/>
              <a:t>NDP adaptation</a:t>
            </a:r>
          </a:p>
          <a:p>
            <a:pPr lvl="1"/>
            <a:endParaRPr lang="en-US" sz="2000"/>
          </a:p>
          <a:p>
            <a:pPr lvl="1"/>
            <a:endParaRPr lang="en-US" sz="2000"/>
          </a:p>
          <a:p>
            <a:endParaRPr lang="en-US" sz="2000"/>
          </a:p>
          <a:p>
            <a:pPr marL="0"/>
            <a:endParaRPr lang="en-US" sz="2000"/>
          </a:p>
          <a:p>
            <a:pPr marL="0"/>
            <a:endParaRPr lang="en-US" sz="2000"/>
          </a:p>
          <a:p>
            <a:endParaRPr lang="en-US" sz="2000"/>
          </a:p>
        </p:txBody>
      </p:sp>
      <p:pic>
        <p:nvPicPr>
          <p:cNvPr id="5" name="Content Placeholder 4" descr="A colorful smoke on a white background&#10;&#10;Description automatically generated">
            <a:extLst>
              <a:ext uri="{FF2B5EF4-FFF2-40B4-BE49-F238E27FC236}">
                <a16:creationId xmlns:a16="http://schemas.microsoft.com/office/drawing/2014/main" id="{5914C745-7F7F-4C84-71CC-9B59DC4D6E8B}"/>
              </a:ext>
            </a:extLst>
          </p:cNvPr>
          <p:cNvPicPr>
            <a:picLocks noGrp="1" noChangeAspect="1"/>
          </p:cNvPicPr>
          <p:nvPr>
            <p:ph sz="half" idx="2"/>
          </p:nvPr>
        </p:nvPicPr>
        <p:blipFill>
          <a:blip r:embed="rId3"/>
          <a:srcRect l="9019" r="2001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15339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C1946E9-7999-CFCE-093A-EDA7468EA9BB}"/>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a:t>Communication</a:t>
            </a:r>
          </a:p>
        </p:txBody>
      </p:sp>
      <p:pic>
        <p:nvPicPr>
          <p:cNvPr id="6" name="Content Placeholder 5">
            <a:extLst>
              <a:ext uri="{FF2B5EF4-FFF2-40B4-BE49-F238E27FC236}">
                <a16:creationId xmlns:a16="http://schemas.microsoft.com/office/drawing/2014/main" id="{D3C553E7-E3FC-CECF-BB2A-3121F657F5F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0044" r="20046" b="1"/>
          <a:stretch/>
        </p:blipFill>
        <p:spPr>
          <a:xfrm rot="5400000">
            <a:off x="-853411" y="853410"/>
            <a:ext cx="6858000" cy="5151179"/>
          </a:xfrm>
          <a:prstGeom prst="rect">
            <a:avLst/>
          </a:prstGeom>
        </p:spPr>
      </p:pic>
      <p:cxnSp>
        <p:nvCxnSpPr>
          <p:cNvPr id="23" name="Straight Connector 2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FC2E81B-4024-7B21-5179-6BB8E429D79D}"/>
              </a:ext>
            </a:extLst>
          </p:cNvPr>
          <p:cNvSpPr>
            <a:spLocks noGrp="1"/>
          </p:cNvSpPr>
          <p:nvPr>
            <p:ph sz="half" idx="1"/>
          </p:nvPr>
        </p:nvSpPr>
        <p:spPr>
          <a:xfrm>
            <a:off x="5868557" y="2551176"/>
            <a:ext cx="5444382" cy="3591207"/>
          </a:xfrm>
        </p:spPr>
        <p:txBody>
          <a:bodyPr vert="horz" lIns="91440" tIns="45720" rIns="91440" bIns="45720" rtlCol="0" anchor="t">
            <a:normAutofit/>
          </a:bodyPr>
          <a:lstStyle/>
          <a:p>
            <a:pPr marL="0"/>
            <a:r>
              <a:rPr lang="en-US" sz="1700" i="1"/>
              <a:t>‘we all worked together, like when we were all doing the poem and things, it was everybody’s each input that, that we're doing. You weren’t doing it by yourself, and it was nice to have heard other people’s opinions’ </a:t>
            </a:r>
          </a:p>
          <a:p>
            <a:pPr marL="0"/>
            <a:endParaRPr lang="en-US" sz="1700" i="1"/>
          </a:p>
          <a:p>
            <a:pPr marL="0"/>
            <a:r>
              <a:rPr lang="en-US" sz="1700" i="1"/>
              <a:t>'because you’re working in a different way, you know, you’re communicating in a different way'</a:t>
            </a:r>
            <a:endParaRPr lang="en-US" sz="1700" i="1">
              <a:ea typeface="Calibri"/>
              <a:cs typeface="Calibri"/>
            </a:endParaRPr>
          </a:p>
          <a:p>
            <a:pPr marL="0"/>
            <a:endParaRPr lang="en-US" sz="1700" i="1"/>
          </a:p>
          <a:p>
            <a:pPr marL="0"/>
            <a:r>
              <a:rPr lang="en-US" sz="1700" i="1"/>
              <a:t>'We used it with the grandkids, we were doing stuff with the grandchildren yes.... I’ve got two granddaughters, and we all did it together. Felt good'</a:t>
            </a:r>
            <a:endParaRPr lang="en-US" sz="1700" i="1">
              <a:ea typeface="Calibri"/>
              <a:cs typeface="Calibri"/>
            </a:endParaRPr>
          </a:p>
        </p:txBody>
      </p:sp>
    </p:spTree>
    <p:extLst>
      <p:ext uri="{BB962C8B-B14F-4D97-AF65-F5344CB8AC3E}">
        <p14:creationId xmlns:p14="http://schemas.microsoft.com/office/powerpoint/2010/main" val="4027801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C1946E9-7999-CFCE-093A-EDA7468EA9BB}"/>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a:t>Resilience</a:t>
            </a:r>
          </a:p>
        </p:txBody>
      </p:sp>
      <p:pic>
        <p:nvPicPr>
          <p:cNvPr id="6" name="Content Placeholder 5" descr="A hand holding a toy&#10;&#10;Description automatically generated">
            <a:extLst>
              <a:ext uri="{FF2B5EF4-FFF2-40B4-BE49-F238E27FC236}">
                <a16:creationId xmlns:a16="http://schemas.microsoft.com/office/drawing/2014/main" id="{D3C553E7-E3FC-CECF-BB2A-3121F657F5F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2" b="152"/>
          <a:stretch/>
        </p:blipFill>
        <p:spPr>
          <a:xfrm>
            <a:off x="-1" y="10"/>
            <a:ext cx="5151179" cy="6857990"/>
          </a:xfrm>
          <a:prstGeom prst="rect">
            <a:avLst/>
          </a:prstGeom>
        </p:spPr>
      </p:pic>
      <p:cxnSp>
        <p:nvCxnSpPr>
          <p:cNvPr id="28" name="Straight Connector 2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FC2E81B-4024-7B21-5179-6BB8E429D79D}"/>
              </a:ext>
            </a:extLst>
          </p:cNvPr>
          <p:cNvSpPr>
            <a:spLocks noGrp="1"/>
          </p:cNvSpPr>
          <p:nvPr>
            <p:ph sz="half" idx="1"/>
          </p:nvPr>
        </p:nvSpPr>
        <p:spPr>
          <a:xfrm>
            <a:off x="5868557" y="2551176"/>
            <a:ext cx="5444382" cy="3591207"/>
          </a:xfrm>
        </p:spPr>
        <p:txBody>
          <a:bodyPr vert="horz" lIns="91440" tIns="45720" rIns="91440" bIns="45720" rtlCol="0">
            <a:normAutofit/>
          </a:bodyPr>
          <a:lstStyle/>
          <a:p>
            <a:pPr marL="0"/>
            <a:r>
              <a:rPr lang="en-US" sz="1700" b="0" i="1">
                <a:effectLst/>
              </a:rPr>
              <a:t>‘And little things here trigger our memories, and you learn things…’</a:t>
            </a:r>
            <a:r>
              <a:rPr lang="en-US" sz="1700" b="0" i="0">
                <a:effectLst/>
              </a:rPr>
              <a:t> </a:t>
            </a:r>
          </a:p>
          <a:p>
            <a:pPr marL="0"/>
            <a:endParaRPr lang="en-US" sz="1700"/>
          </a:p>
          <a:p>
            <a:pPr marL="0"/>
            <a:r>
              <a:rPr lang="en-US" sz="1700" i="1"/>
              <a:t>'So I suppose that’s given you the confidence to do that in a very public setting, you know, there were about three people on that particular day, but I think you wouldn’t worry about doing those things even if it was busy would you? You’d just do it.'</a:t>
            </a:r>
          </a:p>
          <a:p>
            <a:pPr marL="0"/>
            <a:endParaRPr lang="en-US" sz="1700" i="1"/>
          </a:p>
          <a:p>
            <a:pPr marL="0"/>
            <a:r>
              <a:rPr lang="en-US" sz="1700" i="1"/>
              <a:t>'he were a bit anxious because he weren’t sure what is going to be happening, but the more we came, the more comfortable he became.'</a:t>
            </a:r>
          </a:p>
        </p:txBody>
      </p:sp>
    </p:spTree>
    <p:extLst>
      <p:ext uri="{BB962C8B-B14F-4D97-AF65-F5344CB8AC3E}">
        <p14:creationId xmlns:p14="http://schemas.microsoft.com/office/powerpoint/2010/main" val="823199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8D2A-3796-6F8F-ECDF-248C61DFDEEF}"/>
              </a:ext>
            </a:extLst>
          </p:cNvPr>
          <p:cNvSpPr>
            <a:spLocks noGrp="1"/>
          </p:cNvSpPr>
          <p:nvPr>
            <p:ph type="title"/>
          </p:nvPr>
        </p:nvSpPr>
        <p:spPr/>
        <p:txBody>
          <a:bodyPr/>
          <a:lstStyle/>
          <a:p>
            <a:r>
              <a:rPr lang="en-US" dirty="0"/>
              <a:t>				A Collaboration….</a:t>
            </a:r>
            <a:endParaRPr lang="en-GB" dirty="0"/>
          </a:p>
        </p:txBody>
      </p:sp>
      <p:sp>
        <p:nvSpPr>
          <p:cNvPr id="3" name="Content Placeholder 2">
            <a:extLst>
              <a:ext uri="{FF2B5EF4-FFF2-40B4-BE49-F238E27FC236}">
                <a16:creationId xmlns:a16="http://schemas.microsoft.com/office/drawing/2014/main" id="{040B1E31-67D4-394F-05AA-9EC1BA23F979}"/>
              </a:ext>
            </a:extLst>
          </p:cNvPr>
          <p:cNvSpPr>
            <a:spLocks noGrp="1"/>
          </p:cNvSpPr>
          <p:nvPr>
            <p:ph idx="1"/>
          </p:nvPr>
        </p:nvSpPr>
        <p:spPr/>
        <p:txBody>
          <a:bodyPr>
            <a:normAutofit/>
          </a:bodyPr>
          <a:lstStyle/>
          <a:p>
            <a:pPr marL="0" indent="0">
              <a:buNone/>
            </a:pPr>
            <a:r>
              <a:rPr lang="en-US" dirty="0"/>
              <a:t>              Between Discipline of Therapeutic Arts, School of Arts</a:t>
            </a:r>
          </a:p>
          <a:p>
            <a:pPr marL="0" indent="0">
              <a:buNone/>
            </a:pPr>
            <a:r>
              <a:rPr lang="en-US" dirty="0"/>
              <a:t>			          University of Derby</a:t>
            </a:r>
          </a:p>
          <a:p>
            <a:pPr marL="0" indent="0">
              <a:buNone/>
            </a:pPr>
            <a:r>
              <a:rPr lang="en-US" dirty="0"/>
              <a:t>					&amp;</a:t>
            </a:r>
          </a:p>
          <a:p>
            <a:pPr marL="0" indent="0">
              <a:buNone/>
            </a:pPr>
            <a:r>
              <a:rPr lang="en-US" dirty="0"/>
              <a:t>Faculty of Health, Education and Society University of Northampton</a:t>
            </a:r>
          </a:p>
          <a:p>
            <a:pPr marL="0" indent="0">
              <a:buNone/>
            </a:pPr>
            <a:r>
              <a:rPr lang="en-US" dirty="0"/>
              <a:t>					&amp;</a:t>
            </a:r>
          </a:p>
          <a:p>
            <a:pPr marL="0" indent="0" algn="ctr">
              <a:buNone/>
            </a:pPr>
            <a:r>
              <a:rPr lang="en-US" dirty="0"/>
              <a:t>Neuro Dramatic Play</a:t>
            </a:r>
          </a:p>
          <a:p>
            <a:pPr marL="0" indent="0" algn="ctr">
              <a:buNone/>
            </a:pPr>
            <a:r>
              <a:rPr lang="en-US" dirty="0"/>
              <a:t>	as Developed by leading play and dramatherapist Professor Sue Jennings</a:t>
            </a:r>
            <a:endParaRPr lang="en-GB" dirty="0"/>
          </a:p>
        </p:txBody>
      </p:sp>
      <p:pic>
        <p:nvPicPr>
          <p:cNvPr id="4" name="Picture 3">
            <a:extLst>
              <a:ext uri="{FF2B5EF4-FFF2-40B4-BE49-F238E27FC236}">
                <a16:creationId xmlns:a16="http://schemas.microsoft.com/office/drawing/2014/main" id="{45E01568-8F43-8419-4239-4565ED536F48}"/>
              </a:ext>
            </a:extLst>
          </p:cNvPr>
          <p:cNvPicPr>
            <a:picLocks noChangeAspect="1"/>
          </p:cNvPicPr>
          <p:nvPr/>
        </p:nvPicPr>
        <p:blipFill>
          <a:blip r:embed="rId2"/>
          <a:stretch>
            <a:fillRect/>
          </a:stretch>
        </p:blipFill>
        <p:spPr>
          <a:xfrm>
            <a:off x="411207" y="212605"/>
            <a:ext cx="3183572" cy="1030368"/>
          </a:xfrm>
          <a:prstGeom prst="rect">
            <a:avLst/>
          </a:prstGeom>
        </p:spPr>
      </p:pic>
    </p:spTree>
    <p:extLst>
      <p:ext uri="{BB962C8B-B14F-4D97-AF65-F5344CB8AC3E}">
        <p14:creationId xmlns:p14="http://schemas.microsoft.com/office/powerpoint/2010/main" val="242186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C1946E9-7999-CFCE-093A-EDA7468EA9BB}"/>
              </a:ext>
            </a:extLst>
          </p:cNvPr>
          <p:cNvSpPr>
            <a:spLocks noGrp="1"/>
          </p:cNvSpPr>
          <p:nvPr>
            <p:ph type="title"/>
          </p:nvPr>
        </p:nvSpPr>
        <p:spPr>
          <a:xfrm>
            <a:off x="762000" y="1138036"/>
            <a:ext cx="4085665" cy="1402470"/>
          </a:xfrm>
        </p:spPr>
        <p:txBody>
          <a:bodyPr vert="horz" lIns="91440" tIns="45720" rIns="91440" bIns="45720" rtlCol="0" anchor="t">
            <a:normAutofit/>
          </a:bodyPr>
          <a:lstStyle/>
          <a:p>
            <a:r>
              <a:rPr lang="en-US" sz="3200"/>
              <a:t>Attachment</a:t>
            </a:r>
          </a:p>
        </p:txBody>
      </p:sp>
      <p:cxnSp>
        <p:nvCxnSpPr>
          <p:cNvPr id="23" name="Straight Connector 2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FC2E81B-4024-7B21-5179-6BB8E429D79D}"/>
              </a:ext>
            </a:extLst>
          </p:cNvPr>
          <p:cNvSpPr>
            <a:spLocks noGrp="1"/>
          </p:cNvSpPr>
          <p:nvPr>
            <p:ph sz="half" idx="1"/>
          </p:nvPr>
        </p:nvSpPr>
        <p:spPr>
          <a:xfrm>
            <a:off x="762000" y="2551176"/>
            <a:ext cx="4085665" cy="3591207"/>
          </a:xfrm>
        </p:spPr>
        <p:txBody>
          <a:bodyPr vert="horz" lIns="91440" tIns="45720" rIns="91440" bIns="45720" rtlCol="0">
            <a:normAutofit/>
          </a:bodyPr>
          <a:lstStyle/>
          <a:p>
            <a:pPr marL="0" fontAlgn="base"/>
            <a:r>
              <a:rPr lang="en-US" sz="1400" b="0" i="1">
                <a:effectLst/>
              </a:rPr>
              <a:t>‘… it’s been really good, because it’s given us new ideas, new opportunities and things to use again at home, in front of the grandchildren who are now using the boxes…’</a:t>
            </a:r>
            <a:r>
              <a:rPr lang="en-US" sz="1400" b="0" i="0">
                <a:effectLst/>
              </a:rPr>
              <a:t> </a:t>
            </a:r>
          </a:p>
          <a:p>
            <a:pPr marL="0" fontAlgn="base"/>
            <a:r>
              <a:rPr lang="en-US" sz="1400" b="0" i="1">
                <a:effectLst/>
              </a:rPr>
              <a:t>‘She helped me, didn’t you? I did the gluing, because I did it with a Pritt stick that , you know, and then scroll it across like that and then stuck the pink one down a bit, Yes, I found that quite easy actually’ (talking about making the rain maker with partner)</a:t>
            </a:r>
            <a:r>
              <a:rPr lang="en-US" sz="1400" b="0" i="0">
                <a:effectLst/>
              </a:rPr>
              <a:t> </a:t>
            </a:r>
          </a:p>
          <a:p>
            <a:pPr marL="0" fontAlgn="base"/>
            <a:r>
              <a:rPr lang="en-US" sz="1400" b="0" i="1">
                <a:effectLst/>
              </a:rPr>
              <a:t>‘I’ve enjoyed it, been spending time with [brother’s name], brother and sister having a bit of time together, to actually enjoy doing different things, which has been really nice’</a:t>
            </a:r>
            <a:r>
              <a:rPr lang="en-US" sz="1400" b="0" i="0">
                <a:effectLst/>
              </a:rPr>
              <a:t> </a:t>
            </a:r>
          </a:p>
          <a:p>
            <a:pPr marL="0" fontAlgn="base"/>
            <a:r>
              <a:rPr lang="en-US" sz="1400" b="0" i="1">
                <a:effectLst/>
              </a:rPr>
              <a:t>‘I have made friendships, friendships, yes and nice and like meeting [participant name], which I’ve never met before…’</a:t>
            </a:r>
            <a:r>
              <a:rPr lang="en-US" sz="1400" b="0" i="0">
                <a:effectLst/>
              </a:rPr>
              <a:t> </a:t>
            </a:r>
          </a:p>
          <a:p>
            <a:pPr marL="0"/>
            <a:endParaRPr lang="en-US" sz="1400"/>
          </a:p>
          <a:p>
            <a:endParaRPr lang="en-US" sz="1400"/>
          </a:p>
        </p:txBody>
      </p:sp>
      <p:pic>
        <p:nvPicPr>
          <p:cNvPr id="6" name="Content Placeholder 5" descr="A piece of paper with writing on it&#10;&#10;Description automatically generated">
            <a:extLst>
              <a:ext uri="{FF2B5EF4-FFF2-40B4-BE49-F238E27FC236}">
                <a16:creationId xmlns:a16="http://schemas.microsoft.com/office/drawing/2014/main" id="{D3C553E7-E3FC-CECF-BB2A-3121F657F5F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115" r="50704"/>
          <a:stretch/>
        </p:blipFill>
        <p:spPr>
          <a:xfrm rot="5400000">
            <a:off x="5492496" y="158496"/>
            <a:ext cx="6858000" cy="6541008"/>
          </a:xfrm>
          <a:prstGeom prst="rect">
            <a:avLst/>
          </a:prstGeom>
        </p:spPr>
      </p:pic>
    </p:spTree>
    <p:extLst>
      <p:ext uri="{BB962C8B-B14F-4D97-AF65-F5344CB8AC3E}">
        <p14:creationId xmlns:p14="http://schemas.microsoft.com/office/powerpoint/2010/main" val="2620476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C1946E9-7999-CFCE-093A-EDA7468EA9BB}"/>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a:t>Quality of life</a:t>
            </a:r>
          </a:p>
        </p:txBody>
      </p:sp>
      <p:pic>
        <p:nvPicPr>
          <p:cNvPr id="6" name="Content Placeholder 5">
            <a:extLst>
              <a:ext uri="{FF2B5EF4-FFF2-40B4-BE49-F238E27FC236}">
                <a16:creationId xmlns:a16="http://schemas.microsoft.com/office/drawing/2014/main" id="{D3C553E7-E3FC-CECF-BB2A-3121F657F5F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75" r="77" b="2"/>
          <a:stretch/>
        </p:blipFill>
        <p:spPr>
          <a:xfrm rot="5400000">
            <a:off x="-853411" y="853410"/>
            <a:ext cx="6858000" cy="5151179"/>
          </a:xfrm>
          <a:prstGeom prst="rect">
            <a:avLst/>
          </a:prstGeom>
        </p:spPr>
      </p:pic>
      <p:cxnSp>
        <p:nvCxnSpPr>
          <p:cNvPr id="23" name="Straight Connector 2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FC2E81B-4024-7B21-5179-6BB8E429D79D}"/>
              </a:ext>
            </a:extLst>
          </p:cNvPr>
          <p:cNvSpPr>
            <a:spLocks noGrp="1"/>
          </p:cNvSpPr>
          <p:nvPr>
            <p:ph sz="half" idx="1"/>
          </p:nvPr>
        </p:nvSpPr>
        <p:spPr>
          <a:xfrm>
            <a:off x="5868557" y="2551176"/>
            <a:ext cx="5444382" cy="3591207"/>
          </a:xfrm>
        </p:spPr>
        <p:txBody>
          <a:bodyPr vert="horz" lIns="91440" tIns="45720" rIns="91440" bIns="45720" rtlCol="0">
            <a:normAutofit/>
          </a:bodyPr>
          <a:lstStyle/>
          <a:p>
            <a:pPr marL="0" fontAlgn="base"/>
            <a:r>
              <a:rPr lang="en-US" sz="2000" b="0" i="1">
                <a:effectLst/>
              </a:rPr>
              <a:t>‘Doing a walk, which would have just been a walk, well now we’ve added that on as a different dimension because those movements that we wouldn’t have done before… so I suppose that’s given you [partner with dementia] the confidence to do that in a very public setting…’</a:t>
            </a:r>
            <a:r>
              <a:rPr lang="en-US" sz="2000" b="0" i="0">
                <a:effectLst/>
              </a:rPr>
              <a:t> </a:t>
            </a:r>
          </a:p>
          <a:p>
            <a:pPr marL="0" fontAlgn="base"/>
            <a:endParaRPr lang="en-US" sz="2000" b="0" i="1">
              <a:effectLst/>
            </a:endParaRPr>
          </a:p>
          <a:p>
            <a:pPr marL="0" fontAlgn="base"/>
            <a:r>
              <a:rPr lang="en-US" sz="2000" b="0" i="1">
                <a:effectLst/>
              </a:rPr>
              <a:t>‘I feel fulfilled by it, … I enjoyed it, I thought it was interesting, good place, … looked forward to it. I am missing it, that is the big thing, putting the missing it…. It made us happy’</a:t>
            </a:r>
            <a:r>
              <a:rPr lang="en-US" sz="2000" b="0" i="0">
                <a:effectLst/>
              </a:rPr>
              <a:t> </a:t>
            </a:r>
          </a:p>
          <a:p>
            <a:pPr marL="0"/>
            <a:endParaRPr lang="en-US" sz="2000"/>
          </a:p>
          <a:p>
            <a:endParaRPr lang="en-US" sz="2000"/>
          </a:p>
        </p:txBody>
      </p:sp>
    </p:spTree>
    <p:extLst>
      <p:ext uri="{BB962C8B-B14F-4D97-AF65-F5344CB8AC3E}">
        <p14:creationId xmlns:p14="http://schemas.microsoft.com/office/powerpoint/2010/main" val="4142571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Empty speech bubbles">
            <a:extLst>
              <a:ext uri="{FF2B5EF4-FFF2-40B4-BE49-F238E27FC236}">
                <a16:creationId xmlns:a16="http://schemas.microsoft.com/office/drawing/2014/main" id="{B7B566C7-3804-8602-6469-67FA54BCD76F}"/>
              </a:ext>
            </a:extLst>
          </p:cNvPr>
          <p:cNvPicPr>
            <a:picLocks noGrp="1" noChangeAspect="1"/>
          </p:cNvPicPr>
          <p:nvPr>
            <p:ph sz="half" idx="2"/>
          </p:nvPr>
        </p:nvPicPr>
        <p:blipFill>
          <a:blip r:embed="rId3"/>
          <a:srcRect l="3012" r="3012"/>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9DA658-5ECC-CD5D-2F0C-ABDCA33182D0}"/>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Project reflections</a:t>
            </a:r>
          </a:p>
        </p:txBody>
      </p:sp>
      <p:sp>
        <p:nvSpPr>
          <p:cNvPr id="3" name="Content Placeholder 2">
            <a:extLst>
              <a:ext uri="{FF2B5EF4-FFF2-40B4-BE49-F238E27FC236}">
                <a16:creationId xmlns:a16="http://schemas.microsoft.com/office/drawing/2014/main" id="{C9F06A2C-51BE-C62A-CF4A-7A24104C702B}"/>
              </a:ext>
            </a:extLst>
          </p:cNvPr>
          <p:cNvSpPr>
            <a:spLocks noGrp="1"/>
          </p:cNvSpPr>
          <p:nvPr>
            <p:ph sz="half" idx="1"/>
          </p:nvPr>
        </p:nvSpPr>
        <p:spPr>
          <a:xfrm>
            <a:off x="838200" y="2434201"/>
            <a:ext cx="3822189" cy="3742762"/>
          </a:xfrm>
        </p:spPr>
        <p:txBody>
          <a:bodyPr vert="horz" lIns="91440" tIns="45720" rIns="91440" bIns="45720" rtlCol="0" anchor="t">
            <a:normAutofit/>
          </a:bodyPr>
          <a:lstStyle/>
          <a:p>
            <a:r>
              <a:rPr lang="en-US" sz="2000"/>
              <a:t>Challenges with recruitment</a:t>
            </a:r>
          </a:p>
          <a:p>
            <a:r>
              <a:rPr lang="en-US" sz="2000"/>
              <a:t>Space</a:t>
            </a:r>
            <a:endParaRPr lang="en-US" sz="2000">
              <a:ea typeface="Calibri"/>
              <a:cs typeface="Calibri"/>
            </a:endParaRPr>
          </a:p>
          <a:p>
            <a:r>
              <a:rPr lang="en-US" sz="2000"/>
              <a:t>Time</a:t>
            </a:r>
            <a:endParaRPr lang="en-US" sz="2000">
              <a:ea typeface="Calibri"/>
              <a:cs typeface="Calibri"/>
            </a:endParaRPr>
          </a:p>
          <a:p>
            <a:r>
              <a:rPr lang="en-US" sz="2000"/>
              <a:t>Working with the family</a:t>
            </a:r>
            <a:endParaRPr lang="en-US" sz="2000">
              <a:ea typeface="Calibri"/>
              <a:cs typeface="Calibri"/>
            </a:endParaRPr>
          </a:p>
          <a:p>
            <a:r>
              <a:rPr lang="en-US" sz="2000"/>
              <a:t>Working with the people with dementia</a:t>
            </a:r>
            <a:endParaRPr lang="en-US" sz="2000">
              <a:ea typeface="Calibri"/>
              <a:cs typeface="Calibri"/>
            </a:endParaRPr>
          </a:p>
          <a:p>
            <a:r>
              <a:rPr lang="en-US" sz="2000">
                <a:ea typeface="Calibri"/>
                <a:cs typeface="Calibri"/>
              </a:rPr>
              <a:t>Constant and consistent reflection</a:t>
            </a:r>
          </a:p>
          <a:p>
            <a:r>
              <a:rPr lang="en-US" sz="2000">
                <a:ea typeface="Calibri"/>
                <a:cs typeface="Calibri"/>
              </a:rPr>
              <a:t>Structure of the sessions</a:t>
            </a:r>
          </a:p>
          <a:p>
            <a:endParaRPr lang="en-US" sz="2000">
              <a:ea typeface="Calibri"/>
              <a:cs typeface="Calibri"/>
            </a:endParaRPr>
          </a:p>
        </p:txBody>
      </p:sp>
    </p:spTree>
    <p:extLst>
      <p:ext uri="{BB962C8B-B14F-4D97-AF65-F5344CB8AC3E}">
        <p14:creationId xmlns:p14="http://schemas.microsoft.com/office/powerpoint/2010/main" val="4003559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9056B-3279-5044-13D9-D3B6B4A07831}"/>
              </a:ext>
            </a:extLst>
          </p:cNvPr>
          <p:cNvSpPr>
            <a:spLocks noGrp="1"/>
          </p:cNvSpPr>
          <p:nvPr>
            <p:ph type="title"/>
          </p:nvPr>
        </p:nvSpPr>
        <p:spPr>
          <a:xfrm>
            <a:off x="5852373" y="1028546"/>
            <a:ext cx="5444382" cy="690033"/>
          </a:xfrm>
        </p:spPr>
        <p:txBody>
          <a:bodyPr anchor="t">
            <a:normAutofit/>
          </a:bodyPr>
          <a:lstStyle/>
          <a:p>
            <a:r>
              <a:rPr lang="en-US" sz="3200" dirty="0"/>
              <a:t>      What we have learnt ….</a:t>
            </a:r>
            <a:endParaRPr lang="en-GB" sz="3200" dirty="0"/>
          </a:p>
        </p:txBody>
      </p:sp>
      <p:pic>
        <p:nvPicPr>
          <p:cNvPr id="27" name="Picture 26" descr="A spectrum of lights in different colours">
            <a:extLst>
              <a:ext uri="{FF2B5EF4-FFF2-40B4-BE49-F238E27FC236}">
                <a16:creationId xmlns:a16="http://schemas.microsoft.com/office/drawing/2014/main" id="{7BA517CC-4F89-A0EE-97B6-43E7D6E2B9DA}"/>
              </a:ext>
            </a:extLst>
          </p:cNvPr>
          <p:cNvPicPr>
            <a:picLocks noChangeAspect="1"/>
          </p:cNvPicPr>
          <p:nvPr/>
        </p:nvPicPr>
        <p:blipFill>
          <a:blip r:embed="rId2"/>
          <a:srcRect l="39929" r="10122"/>
          <a:stretch/>
        </p:blipFill>
        <p:spPr>
          <a:xfrm>
            <a:off x="-1" y="10"/>
            <a:ext cx="5151179" cy="6857990"/>
          </a:xfrm>
          <a:prstGeom prst="rect">
            <a:avLst/>
          </a:prstGeom>
        </p:spPr>
      </p:pic>
      <p:cxnSp>
        <p:nvCxnSpPr>
          <p:cNvPr id="28" name="Straight Connector 2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00AC3D28-3A2B-7988-2FAF-ADC5B1F1F518}"/>
              </a:ext>
            </a:extLst>
          </p:cNvPr>
          <p:cNvSpPr>
            <a:spLocks noGrp="1"/>
          </p:cNvSpPr>
          <p:nvPr>
            <p:ph idx="1"/>
          </p:nvPr>
        </p:nvSpPr>
        <p:spPr>
          <a:xfrm>
            <a:off x="5368274" y="1718941"/>
            <a:ext cx="6559826" cy="4900343"/>
          </a:xfrm>
        </p:spPr>
        <p:txBody>
          <a:bodyPr>
            <a:normAutofit fontScale="92500" lnSpcReduction="20000"/>
          </a:bodyPr>
          <a:lstStyle/>
          <a:p>
            <a:r>
              <a:rPr lang="en-US" sz="1900" dirty="0"/>
              <a:t>Introducing arts and creativity can be daunting for people who have done nothing since leaving school …..</a:t>
            </a:r>
          </a:p>
          <a:p>
            <a:pPr marL="0" indent="0">
              <a:buNone/>
            </a:pPr>
            <a:endParaRPr lang="en-US" sz="1900" dirty="0"/>
          </a:p>
          <a:p>
            <a:r>
              <a:rPr lang="en-US" sz="1900" dirty="0"/>
              <a:t>‘I am not artistic’, ‘I don’t do art’ ….</a:t>
            </a:r>
          </a:p>
          <a:p>
            <a:endParaRPr lang="en-US" sz="1900" dirty="0"/>
          </a:p>
          <a:p>
            <a:r>
              <a:rPr lang="en-US" sz="1900" dirty="0"/>
              <a:t>Offering a structured approach through a framework is important.</a:t>
            </a:r>
          </a:p>
          <a:p>
            <a:endParaRPr lang="en-US" sz="1900" dirty="0"/>
          </a:p>
          <a:p>
            <a:r>
              <a:rPr lang="en-US" sz="1900" dirty="0"/>
              <a:t>Need for practitioners to be skilled.</a:t>
            </a:r>
          </a:p>
          <a:p>
            <a:endParaRPr lang="en-US" sz="1900" dirty="0"/>
          </a:p>
          <a:p>
            <a:r>
              <a:rPr lang="en-US" sz="1900" dirty="0"/>
              <a:t>Offering a developmental approach that builds up people's confidence over a number of weeks.</a:t>
            </a:r>
          </a:p>
          <a:p>
            <a:endParaRPr lang="en-US" sz="1900" dirty="0"/>
          </a:p>
          <a:p>
            <a:r>
              <a:rPr lang="en-US" sz="1900" dirty="0"/>
              <a:t>The importance of working with a consultation team </a:t>
            </a:r>
          </a:p>
          <a:p>
            <a:pPr marL="0" indent="0">
              <a:buNone/>
            </a:pPr>
            <a:endParaRPr lang="en-US" sz="1900" dirty="0"/>
          </a:p>
          <a:p>
            <a:r>
              <a:rPr lang="en-US" sz="1900" dirty="0"/>
              <a:t>Its is difficult to reach people with younger onset dementia in the community</a:t>
            </a:r>
            <a:endParaRPr lang="en-GB" sz="1900" dirty="0"/>
          </a:p>
        </p:txBody>
      </p:sp>
    </p:spTree>
    <p:extLst>
      <p:ext uri="{BB962C8B-B14F-4D97-AF65-F5344CB8AC3E}">
        <p14:creationId xmlns:p14="http://schemas.microsoft.com/office/powerpoint/2010/main" val="3525480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4EDA-C44D-9650-178D-EF5B63D79E32}"/>
              </a:ext>
            </a:extLst>
          </p:cNvPr>
          <p:cNvSpPr>
            <a:spLocks noGrp="1"/>
          </p:cNvSpPr>
          <p:nvPr>
            <p:ph type="title"/>
          </p:nvPr>
        </p:nvSpPr>
        <p:spPr/>
        <p:txBody>
          <a:bodyPr/>
          <a:lstStyle/>
          <a:p>
            <a:r>
              <a:rPr lang="en-US">
                <a:ea typeface="Calibri Light"/>
                <a:cs typeface="Calibri Light"/>
              </a:rPr>
              <a:t>Why NDP?</a:t>
            </a:r>
            <a:endParaRPr lang="en-US"/>
          </a:p>
        </p:txBody>
      </p:sp>
      <p:graphicFrame>
        <p:nvGraphicFramePr>
          <p:cNvPr id="8" name="Content Placeholder 2">
            <a:extLst>
              <a:ext uri="{FF2B5EF4-FFF2-40B4-BE49-F238E27FC236}">
                <a16:creationId xmlns:a16="http://schemas.microsoft.com/office/drawing/2014/main" id="{EBE4C4C1-600D-3526-D1C8-D1332B18D5EA}"/>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EDE8C16E-E0AB-B8F8-226C-95A46313A0CE}"/>
              </a:ext>
            </a:extLst>
          </p:cNvPr>
          <p:cNvSpPr>
            <a:spLocks noGrp="1"/>
          </p:cNvSpPr>
          <p:nvPr>
            <p:ph sz="half" idx="2"/>
          </p:nvPr>
        </p:nvSpPr>
        <p:spPr/>
        <p:txBody>
          <a:bodyPr vert="horz" lIns="91440" tIns="45720" rIns="91440" bIns="45720" rtlCol="0" anchor="t">
            <a:normAutofit/>
          </a:bodyPr>
          <a:lstStyle/>
          <a:p>
            <a:endParaRPr lang="en-US">
              <a:ea typeface="Calibri"/>
              <a:cs typeface="Calibri"/>
            </a:endParaRPr>
          </a:p>
          <a:p>
            <a:pPr>
              <a:buNone/>
            </a:pPr>
            <a:r>
              <a:rPr lang="en-US" sz="3200" i="1">
                <a:ea typeface="+mn-lt"/>
                <a:cs typeface="+mn-lt"/>
              </a:rPr>
              <a:t>‘The use of sensory, rhythmic and dramatic playfulness of NDP assists the [individual] to reconnect with their capacity for healing play’ </a:t>
            </a:r>
          </a:p>
          <a:p>
            <a:pPr>
              <a:buNone/>
            </a:pPr>
            <a:r>
              <a:rPr lang="en-US" sz="2000">
                <a:ea typeface="+mn-lt"/>
                <a:cs typeface="+mn-lt"/>
              </a:rPr>
              <a:t>(Jennings, 2012)</a:t>
            </a:r>
            <a:endParaRPr lang="en-US" sz="2000"/>
          </a:p>
          <a:p>
            <a:pPr marL="0" indent="0">
              <a:buNone/>
            </a:pPr>
            <a:endParaRPr lang="en-US">
              <a:ea typeface="Calibri"/>
              <a:cs typeface="Calibri"/>
            </a:endParaRPr>
          </a:p>
        </p:txBody>
      </p:sp>
    </p:spTree>
    <p:extLst>
      <p:ext uri="{BB962C8B-B14F-4D97-AF65-F5344CB8AC3E}">
        <p14:creationId xmlns:p14="http://schemas.microsoft.com/office/powerpoint/2010/main" val="2687470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3E12-8758-7C1A-3AC8-CC3CA9F7AA6D}"/>
              </a:ext>
            </a:extLst>
          </p:cNvPr>
          <p:cNvSpPr>
            <a:spLocks noGrp="1"/>
          </p:cNvSpPr>
          <p:nvPr>
            <p:ph type="title"/>
          </p:nvPr>
        </p:nvSpPr>
        <p:spPr/>
        <p:txBody>
          <a:bodyPr/>
          <a:lstStyle/>
          <a:p>
            <a:r>
              <a:rPr lang="en-US" dirty="0"/>
              <a:t>References</a:t>
            </a:r>
            <a:br>
              <a:rPr lang="en-US" dirty="0"/>
            </a:br>
            <a:endParaRPr lang="en-GB" dirty="0"/>
          </a:p>
        </p:txBody>
      </p:sp>
      <p:sp>
        <p:nvSpPr>
          <p:cNvPr id="3" name="Content Placeholder 2">
            <a:extLst>
              <a:ext uri="{FF2B5EF4-FFF2-40B4-BE49-F238E27FC236}">
                <a16:creationId xmlns:a16="http://schemas.microsoft.com/office/drawing/2014/main" id="{64736674-80BB-FF2C-7731-B1B2CBDF792F}"/>
              </a:ext>
            </a:extLst>
          </p:cNvPr>
          <p:cNvSpPr>
            <a:spLocks noGrp="1"/>
          </p:cNvSpPr>
          <p:nvPr>
            <p:ph idx="1"/>
          </p:nvPr>
        </p:nvSpPr>
        <p:spPr/>
        <p:txBody>
          <a:bodyPr/>
          <a:lstStyle/>
          <a:p>
            <a:r>
              <a:rPr lang="en-US" dirty="0" err="1"/>
              <a:t>Jaaniste</a:t>
            </a:r>
            <a:r>
              <a:rPr lang="en-US" dirty="0"/>
              <a:t>, J. Life Stages and the Human Development in Dramatherapy with People who Have Dementia in Jennings, S. Holmwood, C. (2016) The International Handbook of Dramatherapy. London: </a:t>
            </a:r>
            <a:r>
              <a:rPr lang="en-US" dirty="0" err="1"/>
              <a:t>Roultedge</a:t>
            </a:r>
            <a:r>
              <a:rPr lang="en-US" dirty="0"/>
              <a:t>.</a:t>
            </a:r>
          </a:p>
          <a:p>
            <a:r>
              <a:rPr lang="en-GB" dirty="0"/>
              <a:t>Jennings, S. (2012) </a:t>
            </a:r>
            <a:r>
              <a:rPr lang="en-GB" i="1" dirty="0"/>
              <a:t>Healthy Attachment &amp; Neuro Dramatic Play</a:t>
            </a:r>
            <a:r>
              <a:rPr lang="en-GB" dirty="0"/>
              <a:t>. London JKP. </a:t>
            </a:r>
          </a:p>
          <a:p>
            <a:r>
              <a:rPr lang="en-GB" dirty="0"/>
              <a:t>Holmwood, Clive (2021), ‘Older people, dementia and </a:t>
            </a:r>
            <a:r>
              <a:rPr lang="en-GB" dirty="0" err="1"/>
              <a:t>neuro-dramatic-play:A</a:t>
            </a:r>
            <a:r>
              <a:rPr lang="en-GB" dirty="0"/>
              <a:t> personal and theoretical drama therapy perspective’, Drama Therapy Review, 7:1, pp. 61–75, </a:t>
            </a:r>
            <a:r>
              <a:rPr lang="en-GB" dirty="0" err="1"/>
              <a:t>doi</a:t>
            </a:r>
            <a:r>
              <a:rPr lang="en-GB" dirty="0"/>
              <a:t>: https://doi.org/10.1386/dtr_00061_1</a:t>
            </a:r>
          </a:p>
          <a:p>
            <a:endParaRPr lang="en-GB" dirty="0"/>
          </a:p>
        </p:txBody>
      </p:sp>
    </p:spTree>
    <p:extLst>
      <p:ext uri="{BB962C8B-B14F-4D97-AF65-F5344CB8AC3E}">
        <p14:creationId xmlns:p14="http://schemas.microsoft.com/office/powerpoint/2010/main" val="320909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E5B776-405C-AD90-CAA7-D56932D1CD66}"/>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Brought together through …..</a:t>
            </a:r>
            <a:endParaRPr lang="en-GB"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Content Placeholder 2">
            <a:extLst>
              <a:ext uri="{FF2B5EF4-FFF2-40B4-BE49-F238E27FC236}">
                <a16:creationId xmlns:a16="http://schemas.microsoft.com/office/drawing/2014/main" id="{A7AC3951-0419-E336-8B5C-9EAA937CA33A}"/>
              </a:ext>
            </a:extLst>
          </p:cNvPr>
          <p:cNvSpPr>
            <a:spLocks noGrp="1"/>
          </p:cNvSpPr>
          <p:nvPr>
            <p:ph idx="1"/>
          </p:nvPr>
        </p:nvSpPr>
        <p:spPr>
          <a:xfrm>
            <a:off x="4447308" y="591344"/>
            <a:ext cx="6906491" cy="5585619"/>
          </a:xfrm>
        </p:spPr>
        <p:txBody>
          <a:bodyPr anchor="ctr">
            <a:normAutofit/>
          </a:bodyPr>
          <a:lstStyle/>
          <a:p>
            <a:pPr marL="0" indent="0">
              <a:buNone/>
            </a:pPr>
            <a:r>
              <a:rPr lang="en-US"/>
              <a:t>Gemma Collard Stokes brought together</a:t>
            </a:r>
          </a:p>
          <a:p>
            <a:pPr marL="0" indent="0">
              <a:buNone/>
            </a:pPr>
            <a:endParaRPr lang="en-US"/>
          </a:p>
          <a:p>
            <a:pPr marL="0" indent="0">
              <a:buNone/>
            </a:pPr>
            <a:r>
              <a:rPr lang="en-US"/>
              <a:t>Clive Holmwood – dramatherapist who trained as a NDP practitioner</a:t>
            </a:r>
          </a:p>
          <a:p>
            <a:pPr marL="0" indent="0">
              <a:buNone/>
            </a:pPr>
            <a:endParaRPr lang="en-US"/>
          </a:p>
          <a:p>
            <a:pPr marL="0" indent="0">
              <a:buNone/>
            </a:pPr>
            <a:r>
              <a:rPr lang="en-US"/>
              <a:t>Alison Ward – and her work with storytelling and younger onset dementia</a:t>
            </a:r>
          </a:p>
          <a:p>
            <a:pPr marL="0" indent="0">
              <a:buNone/>
            </a:pPr>
            <a:endParaRPr lang="en-US"/>
          </a:p>
          <a:p>
            <a:pPr marL="0" indent="0">
              <a:buNone/>
            </a:pPr>
            <a:r>
              <a:rPr lang="en-US"/>
              <a:t>Via arts health and wellbeing open lectures at The University of Derby </a:t>
            </a:r>
            <a:endParaRPr lang="en-GB"/>
          </a:p>
        </p:txBody>
      </p:sp>
    </p:spTree>
    <p:extLst>
      <p:ext uri="{BB962C8B-B14F-4D97-AF65-F5344CB8AC3E}">
        <p14:creationId xmlns:p14="http://schemas.microsoft.com/office/powerpoint/2010/main" val="855859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75EBE055-8166-7655-4973-68AFAFB9DF8D}"/>
              </a:ext>
            </a:extLst>
          </p:cNvPr>
          <p:cNvPicPr>
            <a:picLocks noGrp="1" noChangeAspect="1"/>
          </p:cNvPicPr>
          <p:nvPr>
            <p:ph idx="1"/>
          </p:nvPr>
        </p:nvPicPr>
        <p:blipFill>
          <a:blip r:embed="rId2"/>
          <a:srcRect t="9843" b="15171"/>
          <a:stretch/>
        </p:blipFill>
        <p:spPr>
          <a:xfrm>
            <a:off x="20" y="1282"/>
            <a:ext cx="12191980" cy="6856718"/>
          </a:xfrm>
          <a:prstGeom prst="rect">
            <a:avLst/>
          </a:prstGeom>
        </p:spPr>
      </p:pic>
    </p:spTree>
    <p:extLst>
      <p:ext uri="{BB962C8B-B14F-4D97-AF65-F5344CB8AC3E}">
        <p14:creationId xmlns:p14="http://schemas.microsoft.com/office/powerpoint/2010/main" val="754612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AA764-F340-0600-9521-D8B0DECFA3C6}"/>
              </a:ext>
            </a:extLst>
          </p:cNvPr>
          <p:cNvSpPr>
            <a:spLocks noGrp="1"/>
          </p:cNvSpPr>
          <p:nvPr>
            <p:ph type="title"/>
          </p:nvPr>
        </p:nvSpPr>
        <p:spPr>
          <a:xfrm>
            <a:off x="205759" y="685165"/>
            <a:ext cx="4172712" cy="1325563"/>
          </a:xfrm>
        </p:spPr>
        <p:txBody>
          <a:bodyPr>
            <a:normAutofit fontScale="90000"/>
          </a:bodyPr>
          <a:lstStyle/>
          <a:p>
            <a:r>
              <a:rPr lang="en-US" dirty="0"/>
              <a:t>NDP in a Nutshell</a:t>
            </a:r>
            <a:br>
              <a:rPr lang="en-US" dirty="0"/>
            </a:br>
            <a:r>
              <a:rPr lang="en-US" dirty="0"/>
              <a:t>developed by Sue Jennings  (2011)</a:t>
            </a:r>
            <a:endParaRPr lang="en-GB" dirty="0"/>
          </a:p>
        </p:txBody>
      </p:sp>
      <p:pic>
        <p:nvPicPr>
          <p:cNvPr id="4" name="Content Placeholder 3">
            <a:extLst>
              <a:ext uri="{FF2B5EF4-FFF2-40B4-BE49-F238E27FC236}">
                <a16:creationId xmlns:a16="http://schemas.microsoft.com/office/drawing/2014/main" id="{E8B52779-4CBE-03BC-4452-7C3644557C81}"/>
              </a:ext>
            </a:extLst>
          </p:cNvPr>
          <p:cNvPicPr>
            <a:picLocks noGrp="1" noChangeAspect="1"/>
          </p:cNvPicPr>
          <p:nvPr>
            <p:ph idx="1"/>
          </p:nvPr>
        </p:nvPicPr>
        <p:blipFill>
          <a:blip r:embed="rId2"/>
          <a:stretch>
            <a:fillRect/>
          </a:stretch>
        </p:blipFill>
        <p:spPr>
          <a:xfrm>
            <a:off x="4602419" y="784258"/>
            <a:ext cx="7383822" cy="5537867"/>
          </a:xfrm>
          <a:prstGeom prst="rect">
            <a:avLst/>
          </a:prstGeom>
        </p:spPr>
      </p:pic>
      <p:pic>
        <p:nvPicPr>
          <p:cNvPr id="5" name="Picture 4">
            <a:extLst>
              <a:ext uri="{FF2B5EF4-FFF2-40B4-BE49-F238E27FC236}">
                <a16:creationId xmlns:a16="http://schemas.microsoft.com/office/drawing/2014/main" id="{B1397EC7-0E8F-0A8E-60B0-ACB730C9D6D1}"/>
              </a:ext>
            </a:extLst>
          </p:cNvPr>
          <p:cNvPicPr>
            <a:picLocks noChangeAspect="1"/>
          </p:cNvPicPr>
          <p:nvPr/>
        </p:nvPicPr>
        <p:blipFill>
          <a:blip r:embed="rId3"/>
          <a:stretch>
            <a:fillRect/>
          </a:stretch>
        </p:blipFill>
        <p:spPr>
          <a:xfrm>
            <a:off x="792916" y="2298164"/>
            <a:ext cx="2668741" cy="4023961"/>
          </a:xfrm>
          <a:prstGeom prst="rect">
            <a:avLst/>
          </a:prstGeom>
        </p:spPr>
      </p:pic>
    </p:spTree>
    <p:extLst>
      <p:ext uri="{BB962C8B-B14F-4D97-AF65-F5344CB8AC3E}">
        <p14:creationId xmlns:p14="http://schemas.microsoft.com/office/powerpoint/2010/main" val="3249717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AD01703-2724-3752-52EC-261FB62549BA}"/>
              </a:ext>
            </a:extLst>
          </p:cNvPr>
          <p:cNvPicPr>
            <a:picLocks noGrp="1" noChangeAspect="1"/>
          </p:cNvPicPr>
          <p:nvPr>
            <p:ph idx="1"/>
          </p:nvPr>
        </p:nvPicPr>
        <p:blipFill>
          <a:blip r:embed="rId2"/>
          <a:stretch>
            <a:fillRect/>
          </a:stretch>
        </p:blipFill>
        <p:spPr>
          <a:xfrm>
            <a:off x="900735" y="1261374"/>
            <a:ext cx="5698655" cy="4829611"/>
          </a:xfrm>
          <a:prstGeom prst="rect">
            <a:avLst/>
          </a:prstGeom>
        </p:spPr>
      </p:pic>
      <p:sp>
        <p:nvSpPr>
          <p:cNvPr id="5" name="TextBox 4">
            <a:extLst>
              <a:ext uri="{FF2B5EF4-FFF2-40B4-BE49-F238E27FC236}">
                <a16:creationId xmlns:a16="http://schemas.microsoft.com/office/drawing/2014/main" id="{2C35F69C-0255-4598-9F1D-043E84C7C0EF}"/>
              </a:ext>
            </a:extLst>
          </p:cNvPr>
          <p:cNvSpPr txBox="1"/>
          <p:nvPr/>
        </p:nvSpPr>
        <p:spPr>
          <a:xfrm>
            <a:off x="2659224" y="494522"/>
            <a:ext cx="7296539" cy="369332"/>
          </a:xfrm>
          <a:prstGeom prst="rect">
            <a:avLst/>
          </a:prstGeom>
          <a:noFill/>
        </p:spPr>
        <p:txBody>
          <a:bodyPr wrap="square" rtlCol="0">
            <a:spAutoFit/>
          </a:bodyPr>
          <a:lstStyle/>
          <a:p>
            <a:r>
              <a:rPr lang="en-US" dirty="0"/>
              <a:t>First Adaptation  NDP to working with dementia </a:t>
            </a:r>
            <a:endParaRPr lang="en-GB" dirty="0"/>
          </a:p>
        </p:txBody>
      </p:sp>
      <p:pic>
        <p:nvPicPr>
          <p:cNvPr id="6" name="Picture 5">
            <a:extLst>
              <a:ext uri="{FF2B5EF4-FFF2-40B4-BE49-F238E27FC236}">
                <a16:creationId xmlns:a16="http://schemas.microsoft.com/office/drawing/2014/main" id="{F11E5FC6-9A23-3A1C-0C86-54EF50279FCA}"/>
              </a:ext>
            </a:extLst>
          </p:cNvPr>
          <p:cNvPicPr>
            <a:picLocks noChangeAspect="1"/>
          </p:cNvPicPr>
          <p:nvPr/>
        </p:nvPicPr>
        <p:blipFill>
          <a:blip r:embed="rId3"/>
          <a:stretch>
            <a:fillRect/>
          </a:stretch>
        </p:blipFill>
        <p:spPr>
          <a:xfrm>
            <a:off x="6859037" y="1278412"/>
            <a:ext cx="4554868" cy="4115999"/>
          </a:xfrm>
          <a:prstGeom prst="rect">
            <a:avLst/>
          </a:prstGeom>
        </p:spPr>
      </p:pic>
      <p:sp>
        <p:nvSpPr>
          <p:cNvPr id="7" name="TextBox 6">
            <a:extLst>
              <a:ext uri="{FF2B5EF4-FFF2-40B4-BE49-F238E27FC236}">
                <a16:creationId xmlns:a16="http://schemas.microsoft.com/office/drawing/2014/main" id="{A8F30227-6EBC-E39E-E268-2F9CA30BCE90}"/>
              </a:ext>
            </a:extLst>
          </p:cNvPr>
          <p:cNvSpPr txBox="1"/>
          <p:nvPr/>
        </p:nvSpPr>
        <p:spPr>
          <a:xfrm>
            <a:off x="7905506" y="5808970"/>
            <a:ext cx="3601040" cy="646331"/>
          </a:xfrm>
          <a:prstGeom prst="rect">
            <a:avLst/>
          </a:prstGeom>
          <a:noFill/>
        </p:spPr>
        <p:txBody>
          <a:bodyPr wrap="square" rtlCol="0">
            <a:spAutoFit/>
          </a:bodyPr>
          <a:lstStyle/>
          <a:p>
            <a:pPr algn="ctr"/>
            <a:r>
              <a:rPr lang="en-US" dirty="0" err="1"/>
              <a:t>Janniste</a:t>
            </a:r>
            <a:r>
              <a:rPr lang="en-US" dirty="0"/>
              <a:t> (2016) suggested turning it around </a:t>
            </a:r>
            <a:endParaRPr lang="en-GB" dirty="0"/>
          </a:p>
        </p:txBody>
      </p:sp>
    </p:spTree>
    <p:extLst>
      <p:ext uri="{BB962C8B-B14F-4D97-AF65-F5344CB8AC3E}">
        <p14:creationId xmlns:p14="http://schemas.microsoft.com/office/powerpoint/2010/main" val="2795941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664B6-6EF0-1D05-4EAB-1BA98B4CAE2E}"/>
              </a:ext>
            </a:extLst>
          </p:cNvPr>
          <p:cNvSpPr>
            <a:spLocks noGrp="1"/>
          </p:cNvSpPr>
          <p:nvPr>
            <p:ph type="title"/>
          </p:nvPr>
        </p:nvSpPr>
        <p:spPr>
          <a:xfrm>
            <a:off x="808638" y="386930"/>
            <a:ext cx="9236700" cy="1188950"/>
          </a:xfrm>
        </p:spPr>
        <p:txBody>
          <a:bodyPr anchor="b">
            <a:normAutofit/>
          </a:bodyPr>
          <a:lstStyle/>
          <a:p>
            <a:r>
              <a:rPr lang="en-US" sz="5400" dirty="0"/>
              <a:t>Arts Based Dementia Research</a:t>
            </a:r>
            <a:endParaRPr lang="en-GB" sz="5400" dirty="0"/>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F03C8F5-A18E-0B1D-0B4F-DCC7DFC2C840}"/>
              </a:ext>
            </a:extLst>
          </p:cNvPr>
          <p:cNvGraphicFramePr>
            <a:graphicFrameLocks noGrp="1"/>
          </p:cNvGraphicFramePr>
          <p:nvPr>
            <p:ph idx="1"/>
            <p:extLst>
              <p:ext uri="{D42A27DB-BD31-4B8C-83A1-F6EECF244321}">
                <p14:modId xmlns:p14="http://schemas.microsoft.com/office/powerpoint/2010/main" val="2616786676"/>
              </p:ext>
            </p:extLst>
          </p:nvPr>
        </p:nvGraphicFramePr>
        <p:xfrm>
          <a:off x="806214" y="2560610"/>
          <a:ext cx="10039472" cy="3438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0962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89E9B6D3-8660-CC7C-CE99-C677E8E681DB}"/>
              </a:ext>
            </a:extLst>
          </p:cNvPr>
          <p:cNvPicPr>
            <a:picLocks noGrp="1" noChangeAspect="1"/>
          </p:cNvPicPr>
          <p:nvPr>
            <p:ph idx="1"/>
          </p:nvPr>
        </p:nvPicPr>
        <p:blipFill>
          <a:blip r:embed="rId2"/>
          <a:srcRect t="19"/>
          <a:stretch/>
        </p:blipFill>
        <p:spPr>
          <a:xfrm>
            <a:off x="1411356" y="655983"/>
            <a:ext cx="10535479" cy="5925109"/>
          </a:xfrm>
          <a:prstGeom prst="rect">
            <a:avLst/>
          </a:prstGeom>
        </p:spPr>
      </p:pic>
      <p:sp>
        <p:nvSpPr>
          <p:cNvPr id="6" name="TextBox 5">
            <a:extLst>
              <a:ext uri="{FF2B5EF4-FFF2-40B4-BE49-F238E27FC236}">
                <a16:creationId xmlns:a16="http://schemas.microsoft.com/office/drawing/2014/main" id="{8C1E4503-E8AE-6DE6-4E92-553A3E38FD92}"/>
              </a:ext>
            </a:extLst>
          </p:cNvPr>
          <p:cNvSpPr txBox="1"/>
          <p:nvPr/>
        </p:nvSpPr>
        <p:spPr>
          <a:xfrm>
            <a:off x="318052" y="655983"/>
            <a:ext cx="11400183" cy="461665"/>
          </a:xfrm>
          <a:prstGeom prst="rect">
            <a:avLst/>
          </a:prstGeom>
          <a:noFill/>
        </p:spPr>
        <p:txBody>
          <a:bodyPr wrap="square" lIns="91440" tIns="45720" rIns="91440" bIns="45720" rtlCol="0" anchor="t">
            <a:spAutoFit/>
          </a:bodyPr>
          <a:lstStyle/>
          <a:p>
            <a:r>
              <a:rPr lang="en-US" sz="2400" dirty="0"/>
              <a:t>Refocusing on Young Onset dementia (adults with a diagnosis under the age of 65) </a:t>
            </a:r>
            <a:endParaRPr lang="en-GB" sz="2400" dirty="0"/>
          </a:p>
        </p:txBody>
      </p:sp>
    </p:spTree>
    <p:extLst>
      <p:ext uri="{BB962C8B-B14F-4D97-AF65-F5344CB8AC3E}">
        <p14:creationId xmlns:p14="http://schemas.microsoft.com/office/powerpoint/2010/main" val="3555087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E3364-3F05-1DE5-C874-09EB8B43FC11}"/>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What We did  …..</a:t>
            </a:r>
            <a:endParaRPr lang="en-GB">
              <a:solidFill>
                <a:srgbClr val="FFFFFF"/>
              </a:solidFill>
            </a:endParaRPr>
          </a:p>
        </p:txBody>
      </p:sp>
      <p:sp>
        <p:nvSpPr>
          <p:cNvPr id="21" name="Rectangle: Rounded Corners 2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ontent Placeholder 5">
            <a:extLst>
              <a:ext uri="{FF2B5EF4-FFF2-40B4-BE49-F238E27FC236}">
                <a16:creationId xmlns:a16="http://schemas.microsoft.com/office/drawing/2014/main" id="{0E33B09C-9CBE-48ED-DAE9-7B7DC984C1EB}"/>
              </a:ext>
            </a:extLst>
          </p:cNvPr>
          <p:cNvGraphicFramePr>
            <a:graphicFrameLocks noGrp="1"/>
          </p:cNvGraphicFramePr>
          <p:nvPr>
            <p:ph idx="1"/>
            <p:extLst>
              <p:ext uri="{D42A27DB-BD31-4B8C-83A1-F6EECF244321}">
                <p14:modId xmlns:p14="http://schemas.microsoft.com/office/powerpoint/2010/main" val="1489492162"/>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6853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ad9b2b0-76e1-44bb-9f44-f70bd5014dee">
      <Terms xmlns="http://schemas.microsoft.com/office/infopath/2007/PartnerControls"/>
    </lcf76f155ced4ddcb4097134ff3c332f>
    <TaxCatchAll xmlns="ea70c37a-bea9-44d5-8ead-a8ce2af51c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931A0D1E113240A053ECF1D78302F7" ma:contentTypeVersion="14" ma:contentTypeDescription="Create a new document." ma:contentTypeScope="" ma:versionID="3dadb8dc49ac94170cec26e77f1aae32">
  <xsd:schema xmlns:xsd="http://www.w3.org/2001/XMLSchema" xmlns:xs="http://www.w3.org/2001/XMLSchema" xmlns:p="http://schemas.microsoft.com/office/2006/metadata/properties" xmlns:ns2="ead9b2b0-76e1-44bb-9f44-f70bd5014dee" xmlns:ns3="ea70c37a-bea9-44d5-8ead-a8ce2af51c48" targetNamespace="http://schemas.microsoft.com/office/2006/metadata/properties" ma:root="true" ma:fieldsID="0c21b128bfdf9251eca1f358ff80e430" ns2:_="" ns3:_="">
    <xsd:import namespace="ead9b2b0-76e1-44bb-9f44-f70bd5014dee"/>
    <xsd:import namespace="ea70c37a-bea9-44d5-8ead-a8ce2af51c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d9b2b0-76e1-44bb-9f44-f70bd5014d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3b0dfc6-b841-4563-a5f3-1d450d7fb3c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70c37a-bea9-44d5-8ead-a8ce2af51c4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36273e0-e7a6-4ef6-8407-c49d12d69a14}" ma:internalName="TaxCatchAll" ma:showField="CatchAllData" ma:web="ea70c37a-bea9-44d5-8ead-a8ce2af51c4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8B5A20-ACD9-446A-BE3E-FED221C86501}">
  <ds:schemaRefs>
    <ds:schemaRef ds:uri="http://schemas.microsoft.com/sharepoint/v3/contenttype/forms"/>
  </ds:schemaRefs>
</ds:datastoreItem>
</file>

<file path=customXml/itemProps2.xml><?xml version="1.0" encoding="utf-8"?>
<ds:datastoreItem xmlns:ds="http://schemas.openxmlformats.org/officeDocument/2006/customXml" ds:itemID="{5875F6CD-8F4A-43E7-9D5D-A0C242D3AD9D}">
  <ds:schemaRefs>
    <ds:schemaRef ds:uri="http://purl.org/dc/terms/"/>
    <ds:schemaRef ds:uri="f8487797-a0ab-45b1-b3e1-82760e0942eb"/>
    <ds:schemaRef ds:uri="http://www.w3.org/XML/1998/namespace"/>
    <ds:schemaRef ds:uri="http://schemas.microsoft.com/office/infopath/2007/PartnerControls"/>
    <ds:schemaRef ds:uri="http://purl.org/dc/dcmitype/"/>
    <ds:schemaRef ds:uri="http://schemas.openxmlformats.org/package/2006/metadata/core-properties"/>
    <ds:schemaRef ds:uri="55f33b69-bd7e-44f6-bb76-95fde99d35d4"/>
    <ds:schemaRef ds:uri="http://schemas.microsoft.com/office/2006/documentManagement/types"/>
    <ds:schemaRef ds:uri="http://schemas.microsoft.com/office/2006/metadata/properties"/>
    <ds:schemaRef ds:uri="http://purl.org/dc/elements/1.1/"/>
    <ds:schemaRef ds:uri="ead9b2b0-76e1-44bb-9f44-f70bd5014dee"/>
    <ds:schemaRef ds:uri="ea70c37a-bea9-44d5-8ead-a8ce2af51c48"/>
  </ds:schemaRefs>
</ds:datastoreItem>
</file>

<file path=customXml/itemProps3.xml><?xml version="1.0" encoding="utf-8"?>
<ds:datastoreItem xmlns:ds="http://schemas.openxmlformats.org/officeDocument/2006/customXml" ds:itemID="{D67B6C4D-3B00-4515-ACE4-D71B35349C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d9b2b0-76e1-44bb-9f44-f70bd5014dee"/>
    <ds:schemaRef ds:uri="ea70c37a-bea9-44d5-8ead-a8ce2af51c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122</TotalTime>
  <Words>2924</Words>
  <Application>Microsoft Office PowerPoint</Application>
  <PresentationFormat>Widescreen</PresentationFormat>
  <Paragraphs>335</Paragraphs>
  <Slides>25</Slides>
  <Notes>13</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1_Office Theme</vt:lpstr>
      <vt:lpstr>PowerPoint Presentation</vt:lpstr>
      <vt:lpstr>    A Collaboration….</vt:lpstr>
      <vt:lpstr>Brought together through …..</vt:lpstr>
      <vt:lpstr>PowerPoint Presentation</vt:lpstr>
      <vt:lpstr>NDP in a Nutshell developed by Sue Jennings  (2011)</vt:lpstr>
      <vt:lpstr>PowerPoint Presentation</vt:lpstr>
      <vt:lpstr>Arts Based Dementia Research</vt:lpstr>
      <vt:lpstr>PowerPoint Presentation</vt:lpstr>
      <vt:lpstr>What We did  …..</vt:lpstr>
      <vt:lpstr>PowerPoint Presentation</vt:lpstr>
      <vt:lpstr>PowerPoint Presentation</vt:lpstr>
      <vt:lpstr>PowerPoint Presentation</vt:lpstr>
      <vt:lpstr>Sensory Poem</vt:lpstr>
      <vt:lpstr>Methodologies used ….</vt:lpstr>
      <vt:lpstr>What we did</vt:lpstr>
      <vt:lpstr>Who we worked with</vt:lpstr>
      <vt:lpstr>What we found</vt:lpstr>
      <vt:lpstr>Communication</vt:lpstr>
      <vt:lpstr>Resilience</vt:lpstr>
      <vt:lpstr>Attachment</vt:lpstr>
      <vt:lpstr>Quality of life</vt:lpstr>
      <vt:lpstr>Project reflections</vt:lpstr>
      <vt:lpstr>      What we have learnt ….</vt:lpstr>
      <vt:lpstr>Why NDP?</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Clive Holmwood</dc:creator>
  <cp:lastModifiedBy>Alison Ward</cp:lastModifiedBy>
  <cp:revision>11</cp:revision>
  <dcterms:created xsi:type="dcterms:W3CDTF">2024-09-13T08:26:10Z</dcterms:created>
  <dcterms:modified xsi:type="dcterms:W3CDTF">2025-03-21T13:12:29Z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0x01010028931A0D1E113240A053ECF1D78302F7</vt:lpwstr>
  </property>
  <property fmtid="{D5CDD505-2E9C-101B-9397-08002B2CF9AE}" pid="3" name="MediaServiceImageTags">
    <vt:lpwstr/>
  </property>
</Properties>
</file>