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1" r:id="rId3"/>
    <p:sldId id="260" r:id="rId4"/>
    <p:sldId id="259" r:id="rId5"/>
    <p:sldId id="25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CDA"/>
    <a:srgbClr val="D4AEA6"/>
    <a:srgbClr val="C09994"/>
    <a:srgbClr val="E5D9C3"/>
    <a:srgbClr val="C6C9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C791DD-9B15-468E-BF52-40B2CEBAC1DF}" v="58" dt="2025-06-19T08:36:10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-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e Marshall" userId="3c704dea-7278-48d8-af25-1aaf7d830bdf" providerId="ADAL" clId="{C1C791DD-9B15-468E-BF52-40B2CEBAC1DF}"/>
    <pc:docChg chg="undo custSel modSld">
      <pc:chgData name="Alice Marshall" userId="3c704dea-7278-48d8-af25-1aaf7d830bdf" providerId="ADAL" clId="{C1C791DD-9B15-468E-BF52-40B2CEBAC1DF}" dt="2025-06-19T08:36:10.370" v="148" actId="1076"/>
      <pc:docMkLst>
        <pc:docMk/>
      </pc:docMkLst>
      <pc:sldChg chg="modSp mod">
        <pc:chgData name="Alice Marshall" userId="3c704dea-7278-48d8-af25-1aaf7d830bdf" providerId="ADAL" clId="{C1C791DD-9B15-468E-BF52-40B2CEBAC1DF}" dt="2025-06-18T17:52:06.846" v="123" actId="20577"/>
        <pc:sldMkLst>
          <pc:docMk/>
          <pc:sldMk cId="629583226" sldId="258"/>
        </pc:sldMkLst>
        <pc:spChg chg="mod">
          <ac:chgData name="Alice Marshall" userId="3c704dea-7278-48d8-af25-1aaf7d830bdf" providerId="ADAL" clId="{C1C791DD-9B15-468E-BF52-40B2CEBAC1DF}" dt="2025-06-18T17:52:06.846" v="123" actId="20577"/>
          <ac:spMkLst>
            <pc:docMk/>
            <pc:sldMk cId="629583226" sldId="258"/>
            <ac:spMk id="2" creationId="{87834BFE-F07B-CF7D-D2EF-2BDA5538E5B1}"/>
          </ac:spMkLst>
        </pc:spChg>
      </pc:sldChg>
      <pc:sldChg chg="addSp delSp modSp mod setBg">
        <pc:chgData name="Alice Marshall" userId="3c704dea-7278-48d8-af25-1aaf7d830bdf" providerId="ADAL" clId="{C1C791DD-9B15-468E-BF52-40B2CEBAC1DF}" dt="2025-06-19T08:36:10.370" v="148" actId="1076"/>
        <pc:sldMkLst>
          <pc:docMk/>
          <pc:sldMk cId="4167549280" sldId="260"/>
        </pc:sldMkLst>
        <pc:picChg chg="add del mod">
          <ac:chgData name="Alice Marshall" userId="3c704dea-7278-48d8-af25-1aaf7d830bdf" providerId="ADAL" clId="{C1C791DD-9B15-468E-BF52-40B2CEBAC1DF}" dt="2025-06-18T16:01:16.114" v="111" actId="478"/>
          <ac:picMkLst>
            <pc:docMk/>
            <pc:sldMk cId="4167549280" sldId="260"/>
            <ac:picMk id="3" creationId="{42ED5010-F664-6EC7-AEB1-9CDFECB435EE}"/>
          </ac:picMkLst>
        </pc:picChg>
        <pc:picChg chg="mod">
          <ac:chgData name="Alice Marshall" userId="3c704dea-7278-48d8-af25-1aaf7d830bdf" providerId="ADAL" clId="{C1C791DD-9B15-468E-BF52-40B2CEBAC1DF}" dt="2025-06-18T15:55:46.197" v="85" actId="1037"/>
          <ac:picMkLst>
            <pc:docMk/>
            <pc:sldMk cId="4167549280" sldId="260"/>
            <ac:picMk id="5" creationId="{C35B77F0-AE91-3B9F-0689-E4B52884634E}"/>
          </ac:picMkLst>
        </pc:picChg>
        <pc:picChg chg="add mod">
          <ac:chgData name="Alice Marshall" userId="3c704dea-7278-48d8-af25-1aaf7d830bdf" providerId="ADAL" clId="{C1C791DD-9B15-468E-BF52-40B2CEBAC1DF}" dt="2025-06-19T08:29:49.241" v="128" actId="1076"/>
          <ac:picMkLst>
            <pc:docMk/>
            <pc:sldMk cId="4167549280" sldId="260"/>
            <ac:picMk id="6" creationId="{F3B765D9-F75A-3088-FAE7-AA785DCB733E}"/>
          </ac:picMkLst>
        </pc:picChg>
        <pc:picChg chg="add del mod">
          <ac:chgData name="Alice Marshall" userId="3c704dea-7278-48d8-af25-1aaf7d830bdf" providerId="ADAL" clId="{C1C791DD-9B15-468E-BF52-40B2CEBAC1DF}" dt="2025-06-19T08:33:28.537" v="138" actId="478"/>
          <ac:picMkLst>
            <pc:docMk/>
            <pc:sldMk cId="4167549280" sldId="260"/>
            <ac:picMk id="8" creationId="{C856B5BC-2B06-7B87-6909-C112ACF87042}"/>
          </ac:picMkLst>
        </pc:picChg>
        <pc:picChg chg="add mod">
          <ac:chgData name="Alice Marshall" userId="3c704dea-7278-48d8-af25-1aaf7d830bdf" providerId="ADAL" clId="{C1C791DD-9B15-468E-BF52-40B2CEBAC1DF}" dt="2025-06-19T08:29:51.336" v="129" actId="1076"/>
          <ac:picMkLst>
            <pc:docMk/>
            <pc:sldMk cId="4167549280" sldId="260"/>
            <ac:picMk id="1026" creationId="{645558DA-3ABB-7D00-E1FF-393CF2B43B3C}"/>
          </ac:picMkLst>
        </pc:picChg>
        <pc:picChg chg="add del">
          <ac:chgData name="Alice Marshall" userId="3c704dea-7278-48d8-af25-1aaf7d830bdf" providerId="ADAL" clId="{C1C791DD-9B15-468E-BF52-40B2CEBAC1DF}" dt="2025-06-18T15:58:49.340" v="98" actId="478"/>
          <ac:picMkLst>
            <pc:docMk/>
            <pc:sldMk cId="4167549280" sldId="260"/>
            <ac:picMk id="1028" creationId="{316AB67A-7074-4423-583C-BA4ACE8677BF}"/>
          </ac:picMkLst>
        </pc:picChg>
        <pc:picChg chg="add mod">
          <ac:chgData name="Alice Marshall" userId="3c704dea-7278-48d8-af25-1aaf7d830bdf" providerId="ADAL" clId="{C1C791DD-9B15-468E-BF52-40B2CEBAC1DF}" dt="2025-06-19T08:32:49.827" v="136" actId="1035"/>
          <ac:picMkLst>
            <pc:docMk/>
            <pc:sldMk cId="4167549280" sldId="260"/>
            <ac:picMk id="1030" creationId="{1A388EA8-3B3B-C19E-7874-41581FC5B14A}"/>
          </ac:picMkLst>
        </pc:picChg>
        <pc:picChg chg="add mod">
          <ac:chgData name="Alice Marshall" userId="3c704dea-7278-48d8-af25-1aaf7d830bdf" providerId="ADAL" clId="{C1C791DD-9B15-468E-BF52-40B2CEBAC1DF}" dt="2025-06-18T16:01:22.257" v="112" actId="1076"/>
          <ac:picMkLst>
            <pc:docMk/>
            <pc:sldMk cId="4167549280" sldId="260"/>
            <ac:picMk id="1032" creationId="{65984A83-A64B-BB7B-92C0-B9EDA5844A09}"/>
          </ac:picMkLst>
        </pc:picChg>
        <pc:picChg chg="add del">
          <ac:chgData name="Alice Marshall" userId="3c704dea-7278-48d8-af25-1aaf7d830bdf" providerId="ADAL" clId="{C1C791DD-9B15-468E-BF52-40B2CEBAC1DF}" dt="2025-06-19T08:34:40.253" v="140" actId="478"/>
          <ac:picMkLst>
            <pc:docMk/>
            <pc:sldMk cId="4167549280" sldId="260"/>
            <ac:picMk id="1034" creationId="{0712D014-C300-728B-E8F0-9250A54E8E04}"/>
          </ac:picMkLst>
        </pc:picChg>
        <pc:picChg chg="add del">
          <ac:chgData name="Alice Marshall" userId="3c704dea-7278-48d8-af25-1aaf7d830bdf" providerId="ADAL" clId="{C1C791DD-9B15-468E-BF52-40B2CEBAC1DF}" dt="2025-06-19T08:34:54.779" v="142" actId="478"/>
          <ac:picMkLst>
            <pc:docMk/>
            <pc:sldMk cId="4167549280" sldId="260"/>
            <ac:picMk id="1036" creationId="{341C4D6C-97D9-A5B2-7DF1-1184CFD1354C}"/>
          </ac:picMkLst>
        </pc:picChg>
        <pc:picChg chg="add del">
          <ac:chgData name="Alice Marshall" userId="3c704dea-7278-48d8-af25-1aaf7d830bdf" providerId="ADAL" clId="{C1C791DD-9B15-468E-BF52-40B2CEBAC1DF}" dt="2025-06-19T08:35:34.252" v="144" actId="478"/>
          <ac:picMkLst>
            <pc:docMk/>
            <pc:sldMk cId="4167549280" sldId="260"/>
            <ac:picMk id="1038" creationId="{6021052C-F598-B5CA-7D1D-086C0704084F}"/>
          </ac:picMkLst>
        </pc:picChg>
        <pc:picChg chg="add mod">
          <ac:chgData name="Alice Marshall" userId="3c704dea-7278-48d8-af25-1aaf7d830bdf" providerId="ADAL" clId="{C1C791DD-9B15-468E-BF52-40B2CEBAC1DF}" dt="2025-06-19T08:36:10.370" v="148" actId="1076"/>
          <ac:picMkLst>
            <pc:docMk/>
            <pc:sldMk cId="4167549280" sldId="260"/>
            <ac:picMk id="1040" creationId="{7EF077F5-85FD-C84F-84FF-1633EF4CFDB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BD45F7-AE7D-C4BC-7F8B-0896EEA9E4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7116E1-4502-91EE-647F-F1268F4F69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BBF87E-9409-9354-4865-B8DDB107C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699192-2BE3-31DD-54C2-F1ED5980D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A7534-D808-9705-5FBA-08E67211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8068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A56B6-C423-7237-7889-93E20FB8C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61F21A-2AD3-3BE6-F53C-2DAC8398DD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EF9E8-A2AF-8AC3-CE3E-0C7FEB3F9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D74B63-897C-7C19-B895-EC0FDB1F41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DFF1F4-238F-9208-69A0-88310067F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7120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8BDBA0-9097-0E84-6647-6365D14D57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CEF062-956A-DAC9-414B-662DD03B3A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9E075D-B5AF-2FFF-6D72-B60A3165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59A934-B6B6-BECB-E3A9-6931E8987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6E95-5D45-329D-1F69-2D59CDCE3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1499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76381-1A69-1C34-3984-369BC2FB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CE1D8-6B3F-D661-4944-895DA1E9E4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C23DCA-C58A-820A-4EA0-4EEE01179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6500B8-09A7-D3B7-8AEB-769544FA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20F281-46C8-3A38-3F6F-87694B5A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443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B68A7-1F37-260B-6387-D20872AA3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14A9D-0E25-E89C-099D-166A35935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1F068-8220-01CA-C9DA-547A72934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7D251-6433-8F49-DA79-6286C7258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B49930-9750-A49A-4527-314C7A15E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730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DD11B-8CC7-37D3-3B2A-BD47359D6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3C3BB-2752-C223-ACE8-0193412CDF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F9149A-CDB1-A000-B918-27FCAF8EF3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7FBED-6D12-FE8C-1CC5-4A42BD076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DE8A36-98D2-15A9-F13D-C77097C18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B45865-4DDE-151B-5F02-CA74D1DE3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04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C709FA-019B-5243-3082-902947671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0800E9-1E8E-FE83-2C6D-09C3839A9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84C183-4C8C-89DB-4E58-C90000E57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A39D7-49E5-7FCB-75FF-481AC8F7DF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6C35A78-2F14-6F6B-2C8C-306D4A0B2E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59529BA-CF59-7893-D2E2-7AA214D0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7D43EF-F598-49E3-3AC2-E767DAAD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407DF-D70A-48FC-82BE-CD93CE5BB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66FF1-2D81-926C-B692-50CE9EA82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257939-6BC0-640C-D9A4-01A38153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B02FA9-D236-5851-49B3-D2D6E156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7E7C1E-0E8D-F090-F48F-308A6718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581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63F73-C395-DFA4-A62A-99BEEEC6A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3E2742-4BFE-FF21-EF42-CB1FBAF00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C6C070-C885-1A8F-33AA-26DCB7F34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847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70F2-6895-9295-80C2-108CC1FCE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E657E-EF24-FE1C-C731-F35E2FA24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303AE9-31E1-1C25-9B5B-41D4114CFD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7FAB8-9D25-206D-1761-DA92AE7D5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53066-3431-4EB4-7254-4AEDF1FF2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37C62-E833-CCAA-B071-D71BDFF2D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103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BF0B4-31C2-90BC-0365-3ECE0DBA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BDD97-E4FE-480E-F5DF-F17491EAD1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1FABC-1668-6C57-50E7-24836A7F2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96461A-2D41-FE43-AF81-0D488AB02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351B5-6332-1750-8B93-D99CC0DF3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78416A-EC34-220F-477F-49AA1767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31356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FE9798-A432-EEF0-63AA-BBFC3B8C9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CA02ED-5295-8370-24D3-161DF4F14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A7964-F972-E2E5-1C83-E2B1031ABE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8B3A68-4223-4650-BE2E-08FABBA2D74D}" type="datetimeFigureOut">
              <a:rPr lang="en-GB" smtClean="0"/>
              <a:t>18/06/2025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2DA72-1CAD-7469-EB0B-3E2FC997DF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02FD-4348-40CC-DCC3-00BEEBD937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34E323-D695-41C5-BB44-C8BE92007F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26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jpg"/><Relationship Id="rId10" Type="http://schemas.openxmlformats.org/officeDocument/2006/relationships/image" Target="../media/image17.png"/><Relationship Id="rId4" Type="http://schemas.openxmlformats.org/officeDocument/2006/relationships/image" Target="../media/image11.jp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01xxMxpVHaQ?feature=oembed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4002958C-BE54-E154-647D-18E9949D7E2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3" b="5348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black and white logo&#10;&#10;Description automatically generated">
            <a:extLst>
              <a:ext uri="{FF2B5EF4-FFF2-40B4-BE49-F238E27FC236}">
                <a16:creationId xmlns:a16="http://schemas.microsoft.com/office/drawing/2014/main" id="{C46EDDEF-6F2F-C292-AE6B-38D65E11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848" y="151227"/>
            <a:ext cx="1712303" cy="1031635"/>
          </a:xfrm>
          <a:prstGeom prst="rect">
            <a:avLst/>
          </a:prstGeom>
        </p:spPr>
      </p:pic>
      <p:pic>
        <p:nvPicPr>
          <p:cNvPr id="9" name="Picture 8" descr="A black background with a logo and text&#10;&#10;Description automatically generated">
            <a:extLst>
              <a:ext uri="{FF2B5EF4-FFF2-40B4-BE49-F238E27FC236}">
                <a16:creationId xmlns:a16="http://schemas.microsoft.com/office/drawing/2014/main" id="{3F4A9804-67CE-706B-F866-878B53185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548" y="1182862"/>
            <a:ext cx="6046472" cy="453325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834BFE-F07B-CF7D-D2EF-2BDA5538E5B1}"/>
              </a:ext>
            </a:extLst>
          </p:cNvPr>
          <p:cNvSpPr/>
          <p:nvPr/>
        </p:nvSpPr>
        <p:spPr>
          <a:xfrm>
            <a:off x="1367814" y="5127878"/>
            <a:ext cx="9456371" cy="11764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Tender Steps: Connecting Communities to Break the Silence on Baby Loss Through Dance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Alice Marshall (Vale) | University of Derby | a.e.a.marshall@derby.ac.uk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b="1" i="1" dirty="0">
                <a:solidFill>
                  <a:schemeClr val="bg1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@adairetodance  | @aeamarshall</a:t>
            </a:r>
          </a:p>
        </p:txBody>
      </p:sp>
    </p:spTree>
    <p:extLst>
      <p:ext uri="{BB962C8B-B14F-4D97-AF65-F5344CB8AC3E}">
        <p14:creationId xmlns:p14="http://schemas.microsoft.com/office/powerpoint/2010/main" val="62958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holding a person&#10;&#10;AI-generated content may be incorrect.">
            <a:extLst>
              <a:ext uri="{FF2B5EF4-FFF2-40B4-BE49-F238E27FC236}">
                <a16:creationId xmlns:a16="http://schemas.microsoft.com/office/drawing/2014/main" id="{6ACE7282-D981-9485-3AD4-693FD6E2EF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86" r="1" b="13247"/>
          <a:stretch>
            <a:fillRect/>
          </a:stretch>
        </p:blipFill>
        <p:spPr>
          <a:xfrm>
            <a:off x="4166504" y="10"/>
            <a:ext cx="8025495" cy="3067040"/>
          </a:xfrm>
          <a:prstGeom prst="rect">
            <a:avLst/>
          </a:prstGeom>
        </p:spPr>
      </p:pic>
      <p:pic>
        <p:nvPicPr>
          <p:cNvPr id="7" name="Picture 6" descr="A person reaching for a tree&#10;&#10;AI-generated content may be incorrect.">
            <a:extLst>
              <a:ext uri="{FF2B5EF4-FFF2-40B4-BE49-F238E27FC236}">
                <a16:creationId xmlns:a16="http://schemas.microsoft.com/office/drawing/2014/main" id="{FE567C21-6766-14A4-B28B-BE3327173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r="-2" b="34697"/>
          <a:stretch>
            <a:fillRect/>
          </a:stretch>
        </p:blipFill>
        <p:spPr>
          <a:xfrm>
            <a:off x="20" y="3790950"/>
            <a:ext cx="8305780" cy="3067051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518CE4-E4D4-4D8A-980F-6D692AC96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472"/>
            <a:ext cx="5155454" cy="4845530"/>
          </a:xfrm>
          <a:custGeom>
            <a:avLst/>
            <a:gdLst>
              <a:gd name="connsiteX0" fmla="*/ 0 w 5155454"/>
              <a:gd name="connsiteY0" fmla="*/ 0 h 4845530"/>
              <a:gd name="connsiteX1" fmla="*/ 4766270 w 5155454"/>
              <a:gd name="connsiteY1" fmla="*/ 0 h 4845530"/>
              <a:gd name="connsiteX2" fmla="*/ 4896671 w 5155454"/>
              <a:gd name="connsiteY2" fmla="*/ 270697 h 4845530"/>
              <a:gd name="connsiteX3" fmla="*/ 5155454 w 5155454"/>
              <a:gd name="connsiteY3" fmla="*/ 1552495 h 4845530"/>
              <a:gd name="connsiteX4" fmla="*/ 1862419 w 5155454"/>
              <a:gd name="connsiteY4" fmla="*/ 4845530 h 4845530"/>
              <a:gd name="connsiteX5" fmla="*/ 21252 w 5155454"/>
              <a:gd name="connsiteY5" fmla="*/ 4283132 h 4845530"/>
              <a:gd name="connsiteX6" fmla="*/ 0 w 5155454"/>
              <a:gd name="connsiteY6" fmla="*/ 4267240 h 4845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55454" h="4845530">
                <a:moveTo>
                  <a:pt x="0" y="0"/>
                </a:moveTo>
                <a:lnTo>
                  <a:pt x="4766270" y="0"/>
                </a:lnTo>
                <a:lnTo>
                  <a:pt x="4896671" y="270697"/>
                </a:lnTo>
                <a:cubicBezTo>
                  <a:pt x="5063308" y="664671"/>
                  <a:pt x="5155454" y="1097822"/>
                  <a:pt x="5155454" y="1552495"/>
                </a:cubicBezTo>
                <a:cubicBezTo>
                  <a:pt x="5155454" y="3371188"/>
                  <a:pt x="3681112" y="4845530"/>
                  <a:pt x="1862419" y="4845530"/>
                </a:cubicBezTo>
                <a:cubicBezTo>
                  <a:pt x="1180409" y="4845530"/>
                  <a:pt x="546824" y="4638201"/>
                  <a:pt x="21252" y="4283132"/>
                </a:cubicBezTo>
                <a:lnTo>
                  <a:pt x="0" y="42672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6BE6836B-D57B-5BE0-D675-ADA61263E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0" r="12388" b="1"/>
          <a:stretch>
            <a:fillRect/>
          </a:stretch>
        </p:blipFill>
        <p:spPr>
          <a:xfrm>
            <a:off x="1" y="1"/>
            <a:ext cx="5017099" cy="4718647"/>
          </a:xfrm>
          <a:custGeom>
            <a:avLst/>
            <a:gdLst/>
            <a:ahLst/>
            <a:cxnLst/>
            <a:rect l="l" t="t" r="r" b="b"/>
            <a:pathLst>
              <a:path w="5017099" h="4718647">
                <a:moveTo>
                  <a:pt x="0" y="0"/>
                </a:moveTo>
                <a:lnTo>
                  <a:pt x="4599738" y="0"/>
                </a:lnTo>
                <a:lnTo>
                  <a:pt x="4636346" y="60259"/>
                </a:lnTo>
                <a:cubicBezTo>
                  <a:pt x="4879170" y="507256"/>
                  <a:pt x="5017099" y="1019504"/>
                  <a:pt x="5017099" y="1563967"/>
                </a:cubicBezTo>
                <a:cubicBezTo>
                  <a:pt x="5017099" y="3306249"/>
                  <a:pt x="3604701" y="4718647"/>
                  <a:pt x="1862419" y="4718647"/>
                </a:cubicBezTo>
                <a:cubicBezTo>
                  <a:pt x="1209063" y="4718647"/>
                  <a:pt x="602098" y="4520029"/>
                  <a:pt x="98607" y="4179877"/>
                </a:cubicBezTo>
                <a:lnTo>
                  <a:pt x="0" y="4106140"/>
                </a:lnTo>
                <a:close/>
              </a:path>
            </a:pathLst>
          </a:cu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2BF3E2-EB0E-40D6-8835-2367A5316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8480" y="1563968"/>
            <a:ext cx="6043520" cy="5294033"/>
          </a:xfrm>
          <a:custGeom>
            <a:avLst/>
            <a:gdLst>
              <a:gd name="connsiteX0" fmla="*/ 3600823 w 6043520"/>
              <a:gd name="connsiteY0" fmla="*/ 0 h 5294033"/>
              <a:gd name="connsiteX1" fmla="*/ 5891281 w 6043520"/>
              <a:gd name="connsiteY1" fmla="*/ 822253 h 5294033"/>
              <a:gd name="connsiteX2" fmla="*/ 6043520 w 6043520"/>
              <a:gd name="connsiteY2" fmla="*/ 960617 h 5294033"/>
              <a:gd name="connsiteX3" fmla="*/ 6043520 w 6043520"/>
              <a:gd name="connsiteY3" fmla="*/ 5294033 h 5294033"/>
              <a:gd name="connsiteX4" fmla="*/ 423445 w 6043520"/>
              <a:gd name="connsiteY4" fmla="*/ 5294033 h 5294033"/>
              <a:gd name="connsiteX5" fmla="*/ 282971 w 6043520"/>
              <a:gd name="connsiteY5" fmla="*/ 5002426 h 5294033"/>
              <a:gd name="connsiteX6" fmla="*/ 0 w 6043520"/>
              <a:gd name="connsiteY6" fmla="*/ 3600823 h 5294033"/>
              <a:gd name="connsiteX7" fmla="*/ 3600823 w 6043520"/>
              <a:gd name="connsiteY7" fmla="*/ 0 h 529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43520" h="5294033">
                <a:moveTo>
                  <a:pt x="3600823" y="0"/>
                </a:moveTo>
                <a:cubicBezTo>
                  <a:pt x="4470871" y="0"/>
                  <a:pt x="5268847" y="308574"/>
                  <a:pt x="5891281" y="822253"/>
                </a:cubicBezTo>
                <a:lnTo>
                  <a:pt x="6043520" y="960617"/>
                </a:lnTo>
                <a:lnTo>
                  <a:pt x="6043520" y="5294033"/>
                </a:lnTo>
                <a:lnTo>
                  <a:pt x="423445" y="5294033"/>
                </a:lnTo>
                <a:lnTo>
                  <a:pt x="282971" y="5002426"/>
                </a:lnTo>
                <a:cubicBezTo>
                  <a:pt x="100759" y="4571630"/>
                  <a:pt x="0" y="4097993"/>
                  <a:pt x="0" y="3600823"/>
                </a:cubicBezTo>
                <a:cubicBezTo>
                  <a:pt x="0" y="1612143"/>
                  <a:pt x="1612143" y="0"/>
                  <a:pt x="360082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erson and person with camera&#10;&#10;AI-generated content may be incorrect.">
            <a:extLst>
              <a:ext uri="{FF2B5EF4-FFF2-40B4-BE49-F238E27FC236}">
                <a16:creationId xmlns:a16="http://schemas.microsoft.com/office/drawing/2014/main" id="{78842E57-6E4E-8976-0101-DA6214BFB6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1" b="-2"/>
          <a:stretch>
            <a:fillRect/>
          </a:stretch>
        </p:blipFill>
        <p:spPr>
          <a:xfrm>
            <a:off x="6283728" y="1699214"/>
            <a:ext cx="5908273" cy="5158786"/>
          </a:xfrm>
          <a:custGeom>
            <a:avLst/>
            <a:gdLst/>
            <a:ahLst/>
            <a:cxnLst/>
            <a:rect l="l" t="t" r="r" b="b"/>
            <a:pathLst>
              <a:path w="5908273" h="5158786">
                <a:moveTo>
                  <a:pt x="3465576" y="0"/>
                </a:moveTo>
                <a:cubicBezTo>
                  <a:pt x="4302945" y="0"/>
                  <a:pt x="5070948" y="296984"/>
                  <a:pt x="5670004" y="791369"/>
                </a:cubicBezTo>
                <a:lnTo>
                  <a:pt x="5908273" y="1007923"/>
                </a:lnTo>
                <a:lnTo>
                  <a:pt x="5908273" y="5158786"/>
                </a:lnTo>
                <a:lnTo>
                  <a:pt x="443374" y="5158786"/>
                </a:lnTo>
                <a:lnTo>
                  <a:pt x="418277" y="5117476"/>
                </a:lnTo>
                <a:cubicBezTo>
                  <a:pt x="151523" y="4626427"/>
                  <a:pt x="0" y="4063697"/>
                  <a:pt x="0" y="3465576"/>
                </a:cubicBezTo>
                <a:cubicBezTo>
                  <a:pt x="0" y="1551591"/>
                  <a:pt x="1551591" y="0"/>
                  <a:pt x="3465576" y="0"/>
                </a:cubicBezTo>
                <a:close/>
              </a:path>
            </a:pathLst>
          </a:cu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1E86DD-89E6-42B2-8675-84B7C56BFF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0534" y="1716727"/>
            <a:ext cx="4572000" cy="457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94030A3D-F45A-A306-0372-1ACFFD6034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8" r="14432" b="-1"/>
          <a:stretch>
            <a:fillRect/>
          </a:stretch>
        </p:blipFill>
        <p:spPr>
          <a:xfrm>
            <a:off x="3287694" y="1853886"/>
            <a:ext cx="4297680" cy="4297680"/>
          </a:xfrm>
          <a:custGeom>
            <a:avLst/>
            <a:gdLst/>
            <a:ahLst/>
            <a:cxnLst/>
            <a:rect l="l" t="t" r="r" b="b"/>
            <a:pathLst>
              <a:path w="4297680" h="4297680">
                <a:moveTo>
                  <a:pt x="2148840" y="0"/>
                </a:moveTo>
                <a:cubicBezTo>
                  <a:pt x="3335612" y="0"/>
                  <a:pt x="4297680" y="962068"/>
                  <a:pt x="4297680" y="2148840"/>
                </a:cubicBezTo>
                <a:cubicBezTo>
                  <a:pt x="4297680" y="3335612"/>
                  <a:pt x="3335612" y="4297680"/>
                  <a:pt x="2148840" y="4297680"/>
                </a:cubicBezTo>
                <a:cubicBezTo>
                  <a:pt x="962068" y="4297680"/>
                  <a:pt x="0" y="3335612"/>
                  <a:pt x="0" y="2148840"/>
                </a:cubicBezTo>
                <a:cubicBezTo>
                  <a:pt x="0" y="962068"/>
                  <a:pt x="962068" y="0"/>
                  <a:pt x="214884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8336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DC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eeping baby">
            <a:extLst>
              <a:ext uri="{FF2B5EF4-FFF2-40B4-BE49-F238E27FC236}">
                <a16:creationId xmlns:a16="http://schemas.microsoft.com/office/drawing/2014/main" id="{C35B77F0-AE91-3B9F-0689-E4B5288463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682" y="2054942"/>
            <a:ext cx="8168979" cy="5451977"/>
          </a:xfrm>
          <a:prstGeom prst="rect">
            <a:avLst/>
          </a:prstGeom>
        </p:spPr>
      </p:pic>
      <p:pic>
        <p:nvPicPr>
          <p:cNvPr id="19" name="Picture 18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D50B4D1A-637F-DDAB-A4DF-153A33A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5" r="3658" b="3"/>
          <a:stretch/>
        </p:blipFill>
        <p:spPr>
          <a:xfrm>
            <a:off x="2" y="-6235"/>
            <a:ext cx="3255403" cy="2505456"/>
          </a:xfrm>
          <a:custGeom>
            <a:avLst/>
            <a:gdLst/>
            <a:ahLst/>
            <a:cxnLst/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3" name="Picture 12" descr="A person standing next to a tree&#10;&#10;AI-generated content may be incorrect.">
            <a:extLst>
              <a:ext uri="{FF2B5EF4-FFF2-40B4-BE49-F238E27FC236}">
                <a16:creationId xmlns:a16="http://schemas.microsoft.com/office/drawing/2014/main" id="{246949EC-7EDD-839D-60CA-515E34ADE7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22078"/>
          <a:stretch/>
        </p:blipFill>
        <p:spPr>
          <a:xfrm>
            <a:off x="7381876" y="10"/>
            <a:ext cx="4810125" cy="2501827"/>
          </a:xfrm>
          <a:custGeom>
            <a:avLst/>
            <a:gdLst/>
            <a:ahLst/>
            <a:cxnLst/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22" name="Picture 21" descr="A group of people in red shirts&#10;&#10;AI-generated content may be incorrect.">
            <a:extLst>
              <a:ext uri="{FF2B5EF4-FFF2-40B4-BE49-F238E27FC236}">
                <a16:creationId xmlns:a16="http://schemas.microsoft.com/office/drawing/2014/main" id="{C5900399-7F5C-DA8B-D7C3-370A6CA45C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" b="3"/>
          <a:stretch/>
        </p:blipFill>
        <p:spPr>
          <a:xfrm>
            <a:off x="4675537" y="-6235"/>
            <a:ext cx="3677817" cy="2505456"/>
          </a:xfrm>
          <a:custGeom>
            <a:avLst/>
            <a:gdLst/>
            <a:ahLst/>
            <a:cxnLst/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5" name="Picture 14" descr="A group of people in a field&#10;&#10;AI-generated content may be incorrect.">
            <a:extLst>
              <a:ext uri="{FF2B5EF4-FFF2-40B4-BE49-F238E27FC236}">
                <a16:creationId xmlns:a16="http://schemas.microsoft.com/office/drawing/2014/main" id="{4185A2E4-763D-8E24-B04F-E60EBB1E9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039"/>
          <a:stretch/>
        </p:blipFill>
        <p:spPr>
          <a:xfrm>
            <a:off x="5353049" y="2660089"/>
            <a:ext cx="6838950" cy="4197911"/>
          </a:xfrm>
          <a:custGeom>
            <a:avLst/>
            <a:gdLst/>
            <a:ahLst/>
            <a:cxnLst/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pic>
        <p:nvPicPr>
          <p:cNvPr id="24" name="Picture 23" descr="A tree in a field&#10;&#10;AI-generated content may be incorrect.">
            <a:extLst>
              <a:ext uri="{FF2B5EF4-FFF2-40B4-BE49-F238E27FC236}">
                <a16:creationId xmlns:a16="http://schemas.microsoft.com/office/drawing/2014/main" id="{628F9D04-DB25-6594-BFCB-B738C63580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" r="8176" b="1"/>
          <a:stretch/>
        </p:blipFill>
        <p:spPr>
          <a:xfrm>
            <a:off x="2268501" y="10"/>
            <a:ext cx="3393943" cy="2502833"/>
          </a:xfrm>
          <a:custGeom>
            <a:avLst/>
            <a:gdLst/>
            <a:ahLst/>
            <a:cxnLst/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45558DA-3ABB-7D00-E1FF-393CF2B43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64" y="2850208"/>
            <a:ext cx="3133725" cy="150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A388EA8-3B3B-C19E-7874-41581FC5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05" y="6030078"/>
            <a:ext cx="3779735" cy="72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ources to print – Baby Loss Awareness Week">
            <a:extLst>
              <a:ext uri="{FF2B5EF4-FFF2-40B4-BE49-F238E27FC236}">
                <a16:creationId xmlns:a16="http://schemas.microsoft.com/office/drawing/2014/main" id="{65984A83-A64B-BB7B-92C0-B9EDA5844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1277" y="2455693"/>
            <a:ext cx="2083168" cy="229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and white text&#10;&#10;AI-generated content may be incorrect.">
            <a:extLst>
              <a:ext uri="{FF2B5EF4-FFF2-40B4-BE49-F238E27FC236}">
                <a16:creationId xmlns:a16="http://schemas.microsoft.com/office/drawing/2014/main" id="{F3B765D9-F75A-3088-FAE7-AA785DCB73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727" y="4461643"/>
            <a:ext cx="3571913" cy="1082854"/>
          </a:xfrm>
          <a:prstGeom prst="rect">
            <a:avLst/>
          </a:prstGeom>
        </p:spPr>
      </p:pic>
      <p:pic>
        <p:nvPicPr>
          <p:cNvPr id="1040" name="Picture 16" descr="Support us : Live &amp; Local">
            <a:extLst>
              <a:ext uri="{FF2B5EF4-FFF2-40B4-BE49-F238E27FC236}">
                <a16:creationId xmlns:a16="http://schemas.microsoft.com/office/drawing/2014/main" id="{7EF077F5-85FD-C84F-84FF-1633EF4CF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771" y="6295619"/>
            <a:ext cx="2438330" cy="45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5492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Tender Steps">
            <a:hlinkClick r:id="" action="ppaction://media"/>
            <a:extLst>
              <a:ext uri="{FF2B5EF4-FFF2-40B4-BE49-F238E27FC236}">
                <a16:creationId xmlns:a16="http://schemas.microsoft.com/office/drawing/2014/main" id="{4F9324F4-011C-EF2D-F1B6-F3FDBA112A4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225" y="0"/>
            <a:ext cx="1214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3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C9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D7184AC0-D91F-60FF-270A-DAC1F057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7" t="51354" b="30195"/>
          <a:stretch/>
        </p:blipFill>
        <p:spPr>
          <a:xfrm>
            <a:off x="1854918" y="2043262"/>
            <a:ext cx="3786233" cy="1588522"/>
          </a:xfrm>
          <a:prstGeom prst="rect">
            <a:avLst/>
          </a:prstGeom>
        </p:spPr>
      </p:pic>
      <p:pic>
        <p:nvPicPr>
          <p:cNvPr id="7" name="Picture 6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2C037981-CA50-E10F-3688-D3F685696B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42"/>
          <a:stretch/>
        </p:blipFill>
        <p:spPr>
          <a:xfrm>
            <a:off x="0" y="3292720"/>
            <a:ext cx="7496070" cy="3536805"/>
          </a:xfrm>
          <a:prstGeom prst="rect">
            <a:avLst/>
          </a:prstGeom>
        </p:spPr>
      </p:pic>
      <p:pic>
        <p:nvPicPr>
          <p:cNvPr id="9" name="Picture 8" descr="A group of people holding hands together&#10;&#10;Description automatically generated">
            <a:extLst>
              <a:ext uri="{FF2B5EF4-FFF2-40B4-BE49-F238E27FC236}">
                <a16:creationId xmlns:a16="http://schemas.microsoft.com/office/drawing/2014/main" id="{B20A7370-E643-F218-DD4D-2BBD11FD1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54" r="60580" b="30195"/>
          <a:stretch/>
        </p:blipFill>
        <p:spPr>
          <a:xfrm>
            <a:off x="1958291" y="48640"/>
            <a:ext cx="3281040" cy="2172162"/>
          </a:xfrm>
          <a:prstGeom prst="rect">
            <a:avLst/>
          </a:prstGeom>
        </p:spPr>
      </p:pic>
      <p:pic>
        <p:nvPicPr>
          <p:cNvPr id="11" name="Picture 10" descr="A person standing in the grass by a tree&#10;&#10;Description automatically generated">
            <a:extLst>
              <a:ext uri="{FF2B5EF4-FFF2-40B4-BE49-F238E27FC236}">
                <a16:creationId xmlns:a16="http://schemas.microsoft.com/office/drawing/2014/main" id="{AB1BC39D-AF24-ADC7-6C37-27263AA11B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242" y="0"/>
            <a:ext cx="4573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22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2169</TotalTime>
  <Words>42</Words>
  <Application>Microsoft Office PowerPoint</Application>
  <PresentationFormat>Widescreen</PresentationFormat>
  <Paragraphs>3</Paragraphs>
  <Slides>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Derby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Alice Marshall</dc:creator>
  <cp:lastModifiedBy>Alice Marshall</cp:lastModifiedBy>
  <cp:revision>2</cp:revision>
  <dcterms:created xsi:type="dcterms:W3CDTF">2025-06-11T12:58:57Z</dcterms:created>
  <dcterms:modified xsi:type="dcterms:W3CDTF">2025-06-19T08:36:12Z</dcterms:modified>
</cp:coreProperties>
</file>