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0" r:id="rId3"/>
    <p:sldMasterId id="2147483685" r:id="rId4"/>
  </p:sldMasterIdLst>
  <p:notesMasterIdLst>
    <p:notesMasterId r:id="rId21"/>
  </p:notesMasterIdLst>
  <p:sldIdLst>
    <p:sldId id="256" r:id="rId5"/>
    <p:sldId id="272" r:id="rId6"/>
    <p:sldId id="273" r:id="rId7"/>
    <p:sldId id="257" r:id="rId8"/>
    <p:sldId id="260" r:id="rId9"/>
    <p:sldId id="267" r:id="rId10"/>
    <p:sldId id="261" r:id="rId11"/>
    <p:sldId id="262" r:id="rId12"/>
    <p:sldId id="263" r:id="rId13"/>
    <p:sldId id="264" r:id="rId14"/>
    <p:sldId id="274" r:id="rId15"/>
    <p:sldId id="275" r:id="rId16"/>
    <p:sldId id="265" r:id="rId17"/>
    <p:sldId id="266" r:id="rId18"/>
    <p:sldId id="268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CCFF"/>
    <a:srgbClr val="FFCCCC"/>
    <a:srgbClr val="FFE4C9"/>
    <a:srgbClr val="F9F9F9"/>
    <a:srgbClr val="EEFFDD"/>
    <a:srgbClr val="FF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1A185C-CE17-44AD-9FEC-76190AD38BA5}" v="553" dt="2025-03-19T13:09:00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458" autoAdjust="0"/>
  </p:normalViewPr>
  <p:slideViewPr>
    <p:cSldViewPr snapToGrid="0">
      <p:cViewPr varScale="1">
        <p:scale>
          <a:sx n="83" d="100"/>
          <a:sy n="83" d="100"/>
        </p:scale>
        <p:origin x="15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e Vinter" userId="fedac0a0-d20f-4986-88ba-c627586fda66" providerId="ADAL" clId="{EC1A185C-CE17-44AD-9FEC-76190AD38BA5}"/>
    <pc:docChg chg="undo custSel addSld delSld modSld sldOrd">
      <pc:chgData name="Luke Vinter" userId="fedac0a0-d20f-4986-88ba-c627586fda66" providerId="ADAL" clId="{EC1A185C-CE17-44AD-9FEC-76190AD38BA5}" dt="2025-03-19T13:09:00.927" v="7299" actId="207"/>
      <pc:docMkLst>
        <pc:docMk/>
      </pc:docMkLst>
      <pc:sldChg chg="addSp delSp modSp mod setBg">
        <pc:chgData name="Luke Vinter" userId="fedac0a0-d20f-4986-88ba-c627586fda66" providerId="ADAL" clId="{EC1A185C-CE17-44AD-9FEC-76190AD38BA5}" dt="2025-03-17T15:32:30.372" v="2914" actId="207"/>
        <pc:sldMkLst>
          <pc:docMk/>
          <pc:sldMk cId="3792765767" sldId="256"/>
        </pc:sldMkLst>
        <pc:spChg chg="add mod">
          <ac:chgData name="Luke Vinter" userId="fedac0a0-d20f-4986-88ba-c627586fda66" providerId="ADAL" clId="{EC1A185C-CE17-44AD-9FEC-76190AD38BA5}" dt="2025-03-17T15:32:30.372" v="2914" actId="207"/>
          <ac:spMkLst>
            <pc:docMk/>
            <pc:sldMk cId="3792765767" sldId="256"/>
            <ac:spMk id="4" creationId="{B199EFB7-33A0-5DD8-01EB-2F8DE2B1EF9B}"/>
          </ac:spMkLst>
        </pc:spChg>
        <pc:spChg chg="add mod">
          <ac:chgData name="Luke Vinter" userId="fedac0a0-d20f-4986-88ba-c627586fda66" providerId="ADAL" clId="{EC1A185C-CE17-44AD-9FEC-76190AD38BA5}" dt="2025-03-17T14:47:19.249" v="548" actId="207"/>
          <ac:spMkLst>
            <pc:docMk/>
            <pc:sldMk cId="3792765767" sldId="256"/>
            <ac:spMk id="5" creationId="{D7B6F0C7-02CE-A1B8-8322-92453B4B8C43}"/>
          </ac:spMkLst>
        </pc:spChg>
        <pc:picChg chg="add mod">
          <ac:chgData name="Luke Vinter" userId="fedac0a0-d20f-4986-88ba-c627586fda66" providerId="ADAL" clId="{EC1A185C-CE17-44AD-9FEC-76190AD38BA5}" dt="2025-03-17T14:10:04.787" v="13"/>
          <ac:picMkLst>
            <pc:docMk/>
            <pc:sldMk cId="3792765767" sldId="256"/>
            <ac:picMk id="6" creationId="{AB7E639E-2CA5-5FEF-A7D2-11AE1FFF0388}"/>
          </ac:picMkLst>
        </pc:picChg>
      </pc:sldChg>
      <pc:sldChg chg="addSp delSp modSp new mod setBg modNotesTx">
        <pc:chgData name="Luke Vinter" userId="fedac0a0-d20f-4986-88ba-c627586fda66" providerId="ADAL" clId="{EC1A185C-CE17-44AD-9FEC-76190AD38BA5}" dt="2025-03-19T13:09:00.927" v="7299" actId="207"/>
        <pc:sldMkLst>
          <pc:docMk/>
          <pc:sldMk cId="3643677940" sldId="257"/>
        </pc:sldMkLst>
        <pc:spChg chg="add mod">
          <ac:chgData name="Luke Vinter" userId="fedac0a0-d20f-4986-88ba-c627586fda66" providerId="ADAL" clId="{EC1A185C-CE17-44AD-9FEC-76190AD38BA5}" dt="2025-03-17T16:05:27.702" v="4535" actId="14100"/>
          <ac:spMkLst>
            <pc:docMk/>
            <pc:sldMk cId="3643677940" sldId="257"/>
            <ac:spMk id="4" creationId="{8F0591B5-74F1-5F87-771B-0B09831B3B73}"/>
          </ac:spMkLst>
        </pc:spChg>
        <pc:spChg chg="add mod">
          <ac:chgData name="Luke Vinter" userId="fedac0a0-d20f-4986-88ba-c627586fda66" providerId="ADAL" clId="{EC1A185C-CE17-44AD-9FEC-76190AD38BA5}" dt="2025-03-17T16:01:20.650" v="4246" actId="122"/>
          <ac:spMkLst>
            <pc:docMk/>
            <pc:sldMk cId="3643677940" sldId="257"/>
            <ac:spMk id="42" creationId="{6B6225A9-D220-11F0-BED2-7C86C83AA4E7}"/>
          </ac:spMkLst>
        </pc:spChg>
        <pc:spChg chg="add mod">
          <ac:chgData name="Luke Vinter" userId="fedac0a0-d20f-4986-88ba-c627586fda66" providerId="ADAL" clId="{EC1A185C-CE17-44AD-9FEC-76190AD38BA5}" dt="2025-03-18T13:05:08.774" v="5981" actId="20577"/>
          <ac:spMkLst>
            <pc:docMk/>
            <pc:sldMk cId="3643677940" sldId="257"/>
            <ac:spMk id="43" creationId="{FA7B4539-464B-58BE-8FE3-4D611C454C59}"/>
          </ac:spMkLst>
        </pc:spChg>
        <pc:graphicFrameChg chg="add mod modGraphic">
          <ac:chgData name="Luke Vinter" userId="fedac0a0-d20f-4986-88ba-c627586fda66" providerId="ADAL" clId="{EC1A185C-CE17-44AD-9FEC-76190AD38BA5}" dt="2025-03-17T16:04:48.129" v="4426" actId="1076"/>
          <ac:graphicFrameMkLst>
            <pc:docMk/>
            <pc:sldMk cId="3643677940" sldId="257"/>
            <ac:graphicFrameMk id="8" creationId="{908ACB92-3B0C-7BAB-8053-C9D6B70F1E34}"/>
          </ac:graphicFrameMkLst>
        </pc:graphicFrameChg>
        <pc:graphicFrameChg chg="add mod modGraphic">
          <ac:chgData name="Luke Vinter" userId="fedac0a0-d20f-4986-88ba-c627586fda66" providerId="ADAL" clId="{EC1A185C-CE17-44AD-9FEC-76190AD38BA5}" dt="2025-03-19T13:09:00.927" v="7299" actId="207"/>
          <ac:graphicFrameMkLst>
            <pc:docMk/>
            <pc:sldMk cId="3643677940" sldId="257"/>
            <ac:graphicFrameMk id="23" creationId="{6AA0A08B-A696-2A20-984D-D0572C771207}"/>
          </ac:graphicFrameMkLst>
        </pc:graphicFrameChg>
        <pc:picChg chg="add mod">
          <ac:chgData name="Luke Vinter" userId="fedac0a0-d20f-4986-88ba-c627586fda66" providerId="ADAL" clId="{EC1A185C-CE17-44AD-9FEC-76190AD38BA5}" dt="2025-03-17T15:47:03.369" v="3794" actId="1076"/>
          <ac:picMkLst>
            <pc:docMk/>
            <pc:sldMk cId="3643677940" sldId="257"/>
            <ac:picMk id="14" creationId="{117C2414-E659-C382-B23E-87DB656BA7B7}"/>
          </ac:picMkLst>
        </pc:picChg>
        <pc:picChg chg="add mod">
          <ac:chgData name="Luke Vinter" userId="fedac0a0-d20f-4986-88ba-c627586fda66" providerId="ADAL" clId="{EC1A185C-CE17-44AD-9FEC-76190AD38BA5}" dt="2025-03-17T15:46:56.861" v="3792" actId="1076"/>
          <ac:picMkLst>
            <pc:docMk/>
            <pc:sldMk cId="3643677940" sldId="257"/>
            <ac:picMk id="15" creationId="{A4D3A429-01D8-8D6B-DC26-79901F359BA1}"/>
          </ac:picMkLst>
        </pc:picChg>
      </pc:sldChg>
      <pc:sldChg chg="add del">
        <pc:chgData name="Luke Vinter" userId="fedac0a0-d20f-4986-88ba-c627586fda66" providerId="ADAL" clId="{EC1A185C-CE17-44AD-9FEC-76190AD38BA5}" dt="2025-03-17T14:13:52.996" v="44" actId="47"/>
        <pc:sldMkLst>
          <pc:docMk/>
          <pc:sldMk cId="82085323" sldId="258"/>
        </pc:sldMkLst>
      </pc:sldChg>
      <pc:sldChg chg="modSp new del setBg">
        <pc:chgData name="Luke Vinter" userId="fedac0a0-d20f-4986-88ba-c627586fda66" providerId="ADAL" clId="{EC1A185C-CE17-44AD-9FEC-76190AD38BA5}" dt="2025-03-17T14:12:48.530" v="29" actId="47"/>
        <pc:sldMkLst>
          <pc:docMk/>
          <pc:sldMk cId="1377885867" sldId="258"/>
        </pc:sldMkLst>
      </pc:sldChg>
      <pc:sldChg chg="add del setBg">
        <pc:chgData name="Luke Vinter" userId="fedac0a0-d20f-4986-88ba-c627586fda66" providerId="ADAL" clId="{EC1A185C-CE17-44AD-9FEC-76190AD38BA5}" dt="2025-03-17T14:12:55.720" v="33"/>
        <pc:sldMkLst>
          <pc:docMk/>
          <pc:sldMk cId="2355455926" sldId="258"/>
        </pc:sldMkLst>
      </pc:sldChg>
      <pc:sldChg chg="modSp new del setBg">
        <pc:chgData name="Luke Vinter" userId="fedac0a0-d20f-4986-88ba-c627586fda66" providerId="ADAL" clId="{EC1A185C-CE17-44AD-9FEC-76190AD38BA5}" dt="2025-03-17T14:12:49.470" v="30" actId="47"/>
        <pc:sldMkLst>
          <pc:docMk/>
          <pc:sldMk cId="1459720078" sldId="259"/>
        </pc:sldMkLst>
      </pc:sldChg>
      <pc:sldChg chg="addSp delSp modSp add mod">
        <pc:chgData name="Luke Vinter" userId="fedac0a0-d20f-4986-88ba-c627586fda66" providerId="ADAL" clId="{EC1A185C-CE17-44AD-9FEC-76190AD38BA5}" dt="2025-03-18T15:21:05.656" v="7175" actId="1076"/>
        <pc:sldMkLst>
          <pc:docMk/>
          <pc:sldMk cId="1714954733" sldId="259"/>
        </pc:sldMkLst>
        <pc:spChg chg="add mod">
          <ac:chgData name="Luke Vinter" userId="fedac0a0-d20f-4986-88ba-c627586fda66" providerId="ADAL" clId="{EC1A185C-CE17-44AD-9FEC-76190AD38BA5}" dt="2025-03-18T14:39:39.749" v="6088" actId="14100"/>
          <ac:spMkLst>
            <pc:docMk/>
            <pc:sldMk cId="1714954733" sldId="259"/>
            <ac:spMk id="2" creationId="{CBACDD4A-D63E-E2FC-7CB0-06DB02C45F1A}"/>
          </ac:spMkLst>
        </pc:spChg>
        <pc:spChg chg="add mod">
          <ac:chgData name="Luke Vinter" userId="fedac0a0-d20f-4986-88ba-c627586fda66" providerId="ADAL" clId="{EC1A185C-CE17-44AD-9FEC-76190AD38BA5}" dt="2025-03-18T15:21:05.656" v="7175" actId="1076"/>
          <ac:spMkLst>
            <pc:docMk/>
            <pc:sldMk cId="1714954733" sldId="259"/>
            <ac:spMk id="3" creationId="{55EB2B8E-2EAF-6711-6DE2-CF86EAF1DDC9}"/>
          </ac:spMkLst>
        </pc:spChg>
        <pc:spChg chg="add del mod">
          <ac:chgData name="Luke Vinter" userId="fedac0a0-d20f-4986-88ba-c627586fda66" providerId="ADAL" clId="{EC1A185C-CE17-44AD-9FEC-76190AD38BA5}" dt="2025-03-18T14:38:51.528" v="6076" actId="478"/>
          <ac:spMkLst>
            <pc:docMk/>
            <pc:sldMk cId="1714954733" sldId="259"/>
            <ac:spMk id="5" creationId="{A61FF357-B4AB-8CCF-6F2C-B8F036629FF6}"/>
          </ac:spMkLst>
        </pc:spChg>
        <pc:spChg chg="add mod">
          <ac:chgData name="Luke Vinter" userId="fedac0a0-d20f-4986-88ba-c627586fda66" providerId="ADAL" clId="{EC1A185C-CE17-44AD-9FEC-76190AD38BA5}" dt="2025-03-18T15:10:36.136" v="7041"/>
          <ac:spMkLst>
            <pc:docMk/>
            <pc:sldMk cId="1714954733" sldId="259"/>
            <ac:spMk id="8" creationId="{0461D46C-3371-4D9B-DE70-0765FB6040B4}"/>
          </ac:spMkLst>
        </pc:spChg>
        <pc:picChg chg="add mod">
          <ac:chgData name="Luke Vinter" userId="fedac0a0-d20f-4986-88ba-c627586fda66" providerId="ADAL" clId="{EC1A185C-CE17-44AD-9FEC-76190AD38BA5}" dt="2025-03-17T14:13:25.423" v="38"/>
          <ac:picMkLst>
            <pc:docMk/>
            <pc:sldMk cId="1714954733" sldId="259"/>
            <ac:picMk id="4" creationId="{296A8FA2-3FDC-2BAA-8234-14A2A7DB0E19}"/>
          </ac:picMkLst>
        </pc:picChg>
        <pc:picChg chg="add mod modCrop">
          <ac:chgData name="Luke Vinter" userId="fedac0a0-d20f-4986-88ba-c627586fda66" providerId="ADAL" clId="{EC1A185C-CE17-44AD-9FEC-76190AD38BA5}" dt="2025-03-18T15:10:49.467" v="7045" actId="14100"/>
          <ac:picMkLst>
            <pc:docMk/>
            <pc:sldMk cId="1714954733" sldId="259"/>
            <ac:picMk id="7" creationId="{8A0CAEC4-84C5-7173-F06A-E5F613E1B9E9}"/>
          </ac:picMkLst>
        </pc:picChg>
        <pc:picChg chg="add mod">
          <ac:chgData name="Luke Vinter" userId="fedac0a0-d20f-4986-88ba-c627586fda66" providerId="ADAL" clId="{EC1A185C-CE17-44AD-9FEC-76190AD38BA5}" dt="2025-03-18T15:10:55.235" v="7047" actId="1076"/>
          <ac:picMkLst>
            <pc:docMk/>
            <pc:sldMk cId="1714954733" sldId="259"/>
            <ac:picMk id="9" creationId="{C3B058F6-FD9A-50F4-2B46-E67E3B70A8CB}"/>
          </ac:picMkLst>
        </pc:picChg>
      </pc:sldChg>
      <pc:sldChg chg="add del setBg">
        <pc:chgData name="Luke Vinter" userId="fedac0a0-d20f-4986-88ba-c627586fda66" providerId="ADAL" clId="{EC1A185C-CE17-44AD-9FEC-76190AD38BA5}" dt="2025-03-17T14:12:58.474" v="36"/>
        <pc:sldMkLst>
          <pc:docMk/>
          <pc:sldMk cId="3157373551" sldId="259"/>
        </pc:sldMkLst>
      </pc:sldChg>
      <pc:sldChg chg="addSp modSp add mod setBg">
        <pc:chgData name="Luke Vinter" userId="fedac0a0-d20f-4986-88ba-c627586fda66" providerId="ADAL" clId="{EC1A185C-CE17-44AD-9FEC-76190AD38BA5}" dt="2025-03-17T16:07:40.984" v="4626" actId="14100"/>
        <pc:sldMkLst>
          <pc:docMk/>
          <pc:sldMk cId="1078467135" sldId="260"/>
        </pc:sldMkLst>
        <pc:spChg chg="add mod">
          <ac:chgData name="Luke Vinter" userId="fedac0a0-d20f-4986-88ba-c627586fda66" providerId="ADAL" clId="{EC1A185C-CE17-44AD-9FEC-76190AD38BA5}" dt="2025-03-17T16:03:17.142" v="4366" actId="20577"/>
          <ac:spMkLst>
            <pc:docMk/>
            <pc:sldMk cId="1078467135" sldId="260"/>
            <ac:spMk id="2" creationId="{13CDF2A3-40F7-F5C5-E341-B3800972810F}"/>
          </ac:spMkLst>
        </pc:spChg>
        <pc:spChg chg="add mod">
          <ac:chgData name="Luke Vinter" userId="fedac0a0-d20f-4986-88ba-c627586fda66" providerId="ADAL" clId="{EC1A185C-CE17-44AD-9FEC-76190AD38BA5}" dt="2025-03-17T16:07:40.984" v="4626" actId="14100"/>
          <ac:spMkLst>
            <pc:docMk/>
            <pc:sldMk cId="1078467135" sldId="260"/>
            <ac:spMk id="3" creationId="{ED981BA9-BC80-ACAB-0FC9-212568801883}"/>
          </ac:spMkLst>
        </pc:spChg>
        <pc:spChg chg="add mod">
          <ac:chgData name="Luke Vinter" userId="fedac0a0-d20f-4986-88ba-c627586fda66" providerId="ADAL" clId="{EC1A185C-CE17-44AD-9FEC-76190AD38BA5}" dt="2025-03-17T15:02:16.464" v="1160" actId="20577"/>
          <ac:spMkLst>
            <pc:docMk/>
            <pc:sldMk cId="1078467135" sldId="260"/>
            <ac:spMk id="4" creationId="{2D613D7E-7F8D-2B95-EEB4-F2E242A88C71}"/>
          </ac:spMkLst>
        </pc:spChg>
        <pc:spChg chg="add mod">
          <ac:chgData name="Luke Vinter" userId="fedac0a0-d20f-4986-88ba-c627586fda66" providerId="ADAL" clId="{EC1A185C-CE17-44AD-9FEC-76190AD38BA5}" dt="2025-03-17T15:01:54.261" v="1110" actId="404"/>
          <ac:spMkLst>
            <pc:docMk/>
            <pc:sldMk cId="1078467135" sldId="260"/>
            <ac:spMk id="5" creationId="{83F3F373-6661-552E-C7D8-CC0737C985E3}"/>
          </ac:spMkLst>
        </pc:spChg>
      </pc:sldChg>
      <pc:sldChg chg="modSp new del setBg">
        <pc:chgData name="Luke Vinter" userId="fedac0a0-d20f-4986-88ba-c627586fda66" providerId="ADAL" clId="{EC1A185C-CE17-44AD-9FEC-76190AD38BA5}" dt="2025-03-17T14:12:50.463" v="31" actId="47"/>
        <pc:sldMkLst>
          <pc:docMk/>
          <pc:sldMk cId="1653798314" sldId="260"/>
        </pc:sldMkLst>
      </pc:sldChg>
      <pc:sldChg chg="addSp delSp modSp add mod setBg">
        <pc:chgData name="Luke Vinter" userId="fedac0a0-d20f-4986-88ba-c627586fda66" providerId="ADAL" clId="{EC1A185C-CE17-44AD-9FEC-76190AD38BA5}" dt="2025-03-18T14:54:25.104" v="6334" actId="20577"/>
        <pc:sldMkLst>
          <pc:docMk/>
          <pc:sldMk cId="1488704554" sldId="261"/>
        </pc:sldMkLst>
        <pc:spChg chg="add mod">
          <ac:chgData name="Luke Vinter" userId="fedac0a0-d20f-4986-88ba-c627586fda66" providerId="ADAL" clId="{EC1A185C-CE17-44AD-9FEC-76190AD38BA5}" dt="2025-03-17T14:47:55.342" v="592" actId="207"/>
          <ac:spMkLst>
            <pc:docMk/>
            <pc:sldMk cId="1488704554" sldId="261"/>
            <ac:spMk id="2" creationId="{15313BC6-5C8F-30E9-C6E8-E51FFEC598A3}"/>
          </ac:spMkLst>
        </pc:spChg>
        <pc:spChg chg="add mod">
          <ac:chgData name="Luke Vinter" userId="fedac0a0-d20f-4986-88ba-c627586fda66" providerId="ADAL" clId="{EC1A185C-CE17-44AD-9FEC-76190AD38BA5}" dt="2025-03-18T14:50:57.749" v="6175" actId="20577"/>
          <ac:spMkLst>
            <pc:docMk/>
            <pc:sldMk cId="1488704554" sldId="261"/>
            <ac:spMk id="3" creationId="{08A8EBF9-F339-9359-CD5B-652372985426}"/>
          </ac:spMkLst>
        </pc:spChg>
        <pc:spChg chg="add mod">
          <ac:chgData name="Luke Vinter" userId="fedac0a0-d20f-4986-88ba-c627586fda66" providerId="ADAL" clId="{EC1A185C-CE17-44AD-9FEC-76190AD38BA5}" dt="2025-03-18T14:54:25.104" v="6334" actId="20577"/>
          <ac:spMkLst>
            <pc:docMk/>
            <pc:sldMk cId="1488704554" sldId="261"/>
            <ac:spMk id="5" creationId="{EE1DBD31-66EE-F398-44DE-355B844045CF}"/>
          </ac:spMkLst>
        </pc:spChg>
        <pc:spChg chg="add mod">
          <ac:chgData name="Luke Vinter" userId="fedac0a0-d20f-4986-88ba-c627586fda66" providerId="ADAL" clId="{EC1A185C-CE17-44AD-9FEC-76190AD38BA5}" dt="2025-03-17T15:10:47.493" v="1497" actId="14100"/>
          <ac:spMkLst>
            <pc:docMk/>
            <pc:sldMk cId="1488704554" sldId="261"/>
            <ac:spMk id="6" creationId="{2B8FB751-2F31-F3D4-C13F-CD5EA92C4DAC}"/>
          </ac:spMkLst>
        </pc:spChg>
      </pc:sldChg>
      <pc:sldChg chg="addSp delSp modSp add mod setBg">
        <pc:chgData name="Luke Vinter" userId="fedac0a0-d20f-4986-88ba-c627586fda66" providerId="ADAL" clId="{EC1A185C-CE17-44AD-9FEC-76190AD38BA5}" dt="2025-03-18T14:53:53.861" v="6319" actId="20577"/>
        <pc:sldMkLst>
          <pc:docMk/>
          <pc:sldMk cId="1050461930" sldId="262"/>
        </pc:sldMkLst>
        <pc:spChg chg="add mod">
          <ac:chgData name="Luke Vinter" userId="fedac0a0-d20f-4986-88ba-c627586fda66" providerId="ADAL" clId="{EC1A185C-CE17-44AD-9FEC-76190AD38BA5}" dt="2025-03-17T14:48:31.673" v="593" actId="207"/>
          <ac:spMkLst>
            <pc:docMk/>
            <pc:sldMk cId="1050461930" sldId="262"/>
            <ac:spMk id="2" creationId="{693AA57E-4C5D-F482-E6FF-84CE86F5FA7E}"/>
          </ac:spMkLst>
        </pc:spChg>
        <pc:spChg chg="add mod">
          <ac:chgData name="Luke Vinter" userId="fedac0a0-d20f-4986-88ba-c627586fda66" providerId="ADAL" clId="{EC1A185C-CE17-44AD-9FEC-76190AD38BA5}" dt="2025-03-17T14:49:43.752" v="663" actId="1076"/>
          <ac:spMkLst>
            <pc:docMk/>
            <pc:sldMk cId="1050461930" sldId="262"/>
            <ac:spMk id="3" creationId="{59E262EA-5A26-0B4A-8AA0-6AC01AFBD089}"/>
          </ac:spMkLst>
        </pc:spChg>
        <pc:spChg chg="mod">
          <ac:chgData name="Luke Vinter" userId="fedac0a0-d20f-4986-88ba-c627586fda66" providerId="ADAL" clId="{EC1A185C-CE17-44AD-9FEC-76190AD38BA5}" dt="2025-03-17T14:31:49.078" v="251"/>
          <ac:spMkLst>
            <pc:docMk/>
            <pc:sldMk cId="1050461930" sldId="262"/>
            <ac:spMk id="5" creationId="{7C5E156E-107F-EC87-A346-D1C55B142DF2}"/>
          </ac:spMkLst>
        </pc:spChg>
        <pc:spChg chg="mod">
          <ac:chgData name="Luke Vinter" userId="fedac0a0-d20f-4986-88ba-c627586fda66" providerId="ADAL" clId="{EC1A185C-CE17-44AD-9FEC-76190AD38BA5}" dt="2025-03-17T14:31:49.078" v="251"/>
          <ac:spMkLst>
            <pc:docMk/>
            <pc:sldMk cId="1050461930" sldId="262"/>
            <ac:spMk id="6" creationId="{6626369F-0AED-364C-0E00-EAC8CD834C0F}"/>
          </ac:spMkLst>
        </pc:spChg>
        <pc:spChg chg="mod">
          <ac:chgData name="Luke Vinter" userId="fedac0a0-d20f-4986-88ba-c627586fda66" providerId="ADAL" clId="{EC1A185C-CE17-44AD-9FEC-76190AD38BA5}" dt="2025-03-17T14:31:49.078" v="251"/>
          <ac:spMkLst>
            <pc:docMk/>
            <pc:sldMk cId="1050461930" sldId="262"/>
            <ac:spMk id="8" creationId="{FAD4445D-331A-45AE-CBB1-D9A29ECC4C64}"/>
          </ac:spMkLst>
        </pc:spChg>
        <pc:spChg chg="mod">
          <ac:chgData name="Luke Vinter" userId="fedac0a0-d20f-4986-88ba-c627586fda66" providerId="ADAL" clId="{EC1A185C-CE17-44AD-9FEC-76190AD38BA5}" dt="2025-03-17T14:31:49.078" v="251"/>
          <ac:spMkLst>
            <pc:docMk/>
            <pc:sldMk cId="1050461930" sldId="262"/>
            <ac:spMk id="9" creationId="{42032B21-5096-2839-751E-E0AF5F306930}"/>
          </ac:spMkLst>
        </pc:spChg>
        <pc:spChg chg="mod">
          <ac:chgData name="Luke Vinter" userId="fedac0a0-d20f-4986-88ba-c627586fda66" providerId="ADAL" clId="{EC1A185C-CE17-44AD-9FEC-76190AD38BA5}" dt="2025-03-17T14:31:49.078" v="251"/>
          <ac:spMkLst>
            <pc:docMk/>
            <pc:sldMk cId="1050461930" sldId="262"/>
            <ac:spMk id="10" creationId="{82A27153-7672-CD5E-BD86-88FDEF94CA69}"/>
          </ac:spMkLst>
        </pc:spChg>
        <pc:spChg chg="mod">
          <ac:chgData name="Luke Vinter" userId="fedac0a0-d20f-4986-88ba-c627586fda66" providerId="ADAL" clId="{EC1A185C-CE17-44AD-9FEC-76190AD38BA5}" dt="2025-03-17T14:31:49.078" v="251"/>
          <ac:spMkLst>
            <pc:docMk/>
            <pc:sldMk cId="1050461930" sldId="262"/>
            <ac:spMk id="11" creationId="{38DA5FB7-25E8-54B6-467E-A0E3EC48DA62}"/>
          </ac:spMkLst>
        </pc:spChg>
        <pc:spChg chg="mod">
          <ac:chgData name="Luke Vinter" userId="fedac0a0-d20f-4986-88ba-c627586fda66" providerId="ADAL" clId="{EC1A185C-CE17-44AD-9FEC-76190AD38BA5}" dt="2025-03-17T14:31:49.078" v="251"/>
          <ac:spMkLst>
            <pc:docMk/>
            <pc:sldMk cId="1050461930" sldId="262"/>
            <ac:spMk id="12" creationId="{A106C81A-C09E-15A4-A7D9-4AD470D6A583}"/>
          </ac:spMkLst>
        </pc:spChg>
        <pc:spChg chg="mod">
          <ac:chgData name="Luke Vinter" userId="fedac0a0-d20f-4986-88ba-c627586fda66" providerId="ADAL" clId="{EC1A185C-CE17-44AD-9FEC-76190AD38BA5}" dt="2025-03-17T14:31:49.078" v="251"/>
          <ac:spMkLst>
            <pc:docMk/>
            <pc:sldMk cId="1050461930" sldId="262"/>
            <ac:spMk id="13" creationId="{7BF46BEE-4287-01AC-D495-CF41F24135AA}"/>
          </ac:spMkLst>
        </pc:spChg>
        <pc:spChg chg="add del mod">
          <ac:chgData name="Luke Vinter" userId="fedac0a0-d20f-4986-88ba-c627586fda66" providerId="ADAL" clId="{EC1A185C-CE17-44AD-9FEC-76190AD38BA5}" dt="2025-03-18T14:53:35.501" v="6288" actId="20577"/>
          <ac:spMkLst>
            <pc:docMk/>
            <pc:sldMk cId="1050461930" sldId="262"/>
            <ac:spMk id="14" creationId="{96C79EBF-689E-1400-D1BD-F8200F79C115}"/>
          </ac:spMkLst>
        </pc:spChg>
        <pc:spChg chg="add mod">
          <ac:chgData name="Luke Vinter" userId="fedac0a0-d20f-4986-88ba-c627586fda66" providerId="ADAL" clId="{EC1A185C-CE17-44AD-9FEC-76190AD38BA5}" dt="2025-03-18T14:53:53.861" v="6319" actId="20577"/>
          <ac:spMkLst>
            <pc:docMk/>
            <pc:sldMk cId="1050461930" sldId="262"/>
            <ac:spMk id="15" creationId="{C78A7121-53F1-C061-9741-E3E93AF1EE13}"/>
          </ac:spMkLst>
        </pc:spChg>
        <pc:spChg chg="add mod">
          <ac:chgData name="Luke Vinter" userId="fedac0a0-d20f-4986-88ba-c627586fda66" providerId="ADAL" clId="{EC1A185C-CE17-44AD-9FEC-76190AD38BA5}" dt="2025-03-17T15:14:15.843" v="1795" actId="14100"/>
          <ac:spMkLst>
            <pc:docMk/>
            <pc:sldMk cId="1050461930" sldId="262"/>
            <ac:spMk id="16" creationId="{0CA28204-2E9E-E145-5E12-078B5B9CB57F}"/>
          </ac:spMkLst>
        </pc:spChg>
        <pc:spChg chg="add mod">
          <ac:chgData name="Luke Vinter" userId="fedac0a0-d20f-4986-88ba-c627586fda66" providerId="ADAL" clId="{EC1A185C-CE17-44AD-9FEC-76190AD38BA5}" dt="2025-03-17T14:54:12.031" v="855" actId="1076"/>
          <ac:spMkLst>
            <pc:docMk/>
            <pc:sldMk cId="1050461930" sldId="262"/>
            <ac:spMk id="17" creationId="{B87AFB1E-0A0B-39E0-8F8B-D3E8CD8778FA}"/>
          </ac:spMkLst>
        </pc:spChg>
        <pc:grpChg chg="mod">
          <ac:chgData name="Luke Vinter" userId="fedac0a0-d20f-4986-88ba-c627586fda66" providerId="ADAL" clId="{EC1A185C-CE17-44AD-9FEC-76190AD38BA5}" dt="2025-03-17T14:54:14.044" v="856" actId="1076"/>
          <ac:grpSpMkLst>
            <pc:docMk/>
            <pc:sldMk cId="1050461930" sldId="262"/>
            <ac:grpSpMk id="4" creationId="{7F2FB130-611B-AEF1-F91D-F27E617EFBB8}"/>
          </ac:grpSpMkLst>
        </pc:grpChg>
      </pc:sldChg>
      <pc:sldChg chg="addSp modSp add mod setBg">
        <pc:chgData name="Luke Vinter" userId="fedac0a0-d20f-4986-88ba-c627586fda66" providerId="ADAL" clId="{EC1A185C-CE17-44AD-9FEC-76190AD38BA5}" dt="2025-03-18T14:52:26.970" v="6278" actId="20577"/>
        <pc:sldMkLst>
          <pc:docMk/>
          <pc:sldMk cId="777721595" sldId="263"/>
        </pc:sldMkLst>
        <pc:spChg chg="add mod">
          <ac:chgData name="Luke Vinter" userId="fedac0a0-d20f-4986-88ba-c627586fda66" providerId="ADAL" clId="{EC1A185C-CE17-44AD-9FEC-76190AD38BA5}" dt="2025-03-17T14:31:59.196" v="252"/>
          <ac:spMkLst>
            <pc:docMk/>
            <pc:sldMk cId="777721595" sldId="263"/>
            <ac:spMk id="2" creationId="{13C8F310-59CC-AB0C-7C69-098E0A250C64}"/>
          </ac:spMkLst>
        </pc:spChg>
        <pc:spChg chg="add mod">
          <ac:chgData name="Luke Vinter" userId="fedac0a0-d20f-4986-88ba-c627586fda66" providerId="ADAL" clId="{EC1A185C-CE17-44AD-9FEC-76190AD38BA5}" dt="2025-03-18T14:52:19.252" v="6272" actId="1035"/>
          <ac:spMkLst>
            <pc:docMk/>
            <pc:sldMk cId="777721595" sldId="263"/>
            <ac:spMk id="3" creationId="{96F00674-882E-7C17-CCCB-A26C5BA240C3}"/>
          </ac:spMkLst>
        </pc:spChg>
        <pc:spChg chg="add mod">
          <ac:chgData name="Luke Vinter" userId="fedac0a0-d20f-4986-88ba-c627586fda66" providerId="ADAL" clId="{EC1A185C-CE17-44AD-9FEC-76190AD38BA5}" dt="2025-03-18T14:52:26.970" v="6278" actId="20577"/>
          <ac:spMkLst>
            <pc:docMk/>
            <pc:sldMk cId="777721595" sldId="263"/>
            <ac:spMk id="4" creationId="{38EC8F6D-56BF-E8AC-ED41-D27BF6FA6212}"/>
          </ac:spMkLst>
        </pc:spChg>
        <pc:spChg chg="add mod">
          <ac:chgData name="Luke Vinter" userId="fedac0a0-d20f-4986-88ba-c627586fda66" providerId="ADAL" clId="{EC1A185C-CE17-44AD-9FEC-76190AD38BA5}" dt="2025-03-17T15:16:43.748" v="1904" actId="1076"/>
          <ac:spMkLst>
            <pc:docMk/>
            <pc:sldMk cId="777721595" sldId="263"/>
            <ac:spMk id="5" creationId="{FA6219DE-A4D7-4B90-0502-831597FD9636}"/>
          </ac:spMkLst>
        </pc:spChg>
      </pc:sldChg>
      <pc:sldChg chg="addSp modSp add mod setBg">
        <pc:chgData name="Luke Vinter" userId="fedac0a0-d20f-4986-88ba-c627586fda66" providerId="ADAL" clId="{EC1A185C-CE17-44AD-9FEC-76190AD38BA5}" dt="2025-03-18T14:54:47.736" v="6336" actId="403"/>
        <pc:sldMkLst>
          <pc:docMk/>
          <pc:sldMk cId="2763225720" sldId="264"/>
        </pc:sldMkLst>
        <pc:spChg chg="add mod">
          <ac:chgData name="Luke Vinter" userId="fedac0a0-d20f-4986-88ba-c627586fda66" providerId="ADAL" clId="{EC1A185C-CE17-44AD-9FEC-76190AD38BA5}" dt="2025-03-17T14:32:07.710" v="253"/>
          <ac:spMkLst>
            <pc:docMk/>
            <pc:sldMk cId="2763225720" sldId="264"/>
            <ac:spMk id="2" creationId="{EF07ACAB-6B0D-903A-0867-C0B0C2124DFF}"/>
          </ac:spMkLst>
        </pc:spChg>
        <pc:spChg chg="add mod">
          <ac:chgData name="Luke Vinter" userId="fedac0a0-d20f-4986-88ba-c627586fda66" providerId="ADAL" clId="{EC1A185C-CE17-44AD-9FEC-76190AD38BA5}" dt="2025-03-18T14:54:47.736" v="6336" actId="403"/>
          <ac:spMkLst>
            <pc:docMk/>
            <pc:sldMk cId="2763225720" sldId="264"/>
            <ac:spMk id="3" creationId="{909E6923-E80D-2C30-018B-C5342D805CC4}"/>
          </ac:spMkLst>
        </pc:spChg>
        <pc:spChg chg="add mod">
          <ac:chgData name="Luke Vinter" userId="fedac0a0-d20f-4986-88ba-c627586fda66" providerId="ADAL" clId="{EC1A185C-CE17-44AD-9FEC-76190AD38BA5}" dt="2025-03-18T14:52:57.748" v="6279" actId="20577"/>
          <ac:spMkLst>
            <pc:docMk/>
            <pc:sldMk cId="2763225720" sldId="264"/>
            <ac:spMk id="4" creationId="{63FB0BCF-5868-C661-A933-D3E5E2133C8C}"/>
          </ac:spMkLst>
        </pc:spChg>
        <pc:spChg chg="add mod">
          <ac:chgData name="Luke Vinter" userId="fedac0a0-d20f-4986-88ba-c627586fda66" providerId="ADAL" clId="{EC1A185C-CE17-44AD-9FEC-76190AD38BA5}" dt="2025-03-18T13:20:24.250" v="6074" actId="1076"/>
          <ac:spMkLst>
            <pc:docMk/>
            <pc:sldMk cId="2763225720" sldId="264"/>
            <ac:spMk id="5" creationId="{3D7F4D8F-CA50-B6EB-94EF-CDB9DB8DEF2E}"/>
          </ac:spMkLst>
        </pc:spChg>
      </pc:sldChg>
      <pc:sldChg chg="addSp delSp modSp add mod setBg">
        <pc:chgData name="Luke Vinter" userId="fedac0a0-d20f-4986-88ba-c627586fda66" providerId="ADAL" clId="{EC1A185C-CE17-44AD-9FEC-76190AD38BA5}" dt="2025-03-18T15:13:55.301" v="7168" actId="20577"/>
        <pc:sldMkLst>
          <pc:docMk/>
          <pc:sldMk cId="3578376238" sldId="265"/>
        </pc:sldMkLst>
        <pc:spChg chg="add mod">
          <ac:chgData name="Luke Vinter" userId="fedac0a0-d20f-4986-88ba-c627586fda66" providerId="ADAL" clId="{EC1A185C-CE17-44AD-9FEC-76190AD38BA5}" dt="2025-03-18T15:00:46.280" v="6693" actId="122"/>
          <ac:spMkLst>
            <pc:docMk/>
            <pc:sldMk cId="3578376238" sldId="265"/>
            <ac:spMk id="2" creationId="{CC7CDE02-FCFA-07EB-03B3-FD4570E53F40}"/>
          </ac:spMkLst>
        </pc:spChg>
        <pc:spChg chg="add mod">
          <ac:chgData name="Luke Vinter" userId="fedac0a0-d20f-4986-88ba-c627586fda66" providerId="ADAL" clId="{EC1A185C-CE17-44AD-9FEC-76190AD38BA5}" dt="2025-03-18T15:00:46.280" v="6693" actId="122"/>
          <ac:spMkLst>
            <pc:docMk/>
            <pc:sldMk cId="3578376238" sldId="265"/>
            <ac:spMk id="3" creationId="{BEE7D306-B82C-794A-21EC-34A5A21E28E0}"/>
          </ac:spMkLst>
        </pc:spChg>
        <pc:spChg chg="add mod">
          <ac:chgData name="Luke Vinter" userId="fedac0a0-d20f-4986-88ba-c627586fda66" providerId="ADAL" clId="{EC1A185C-CE17-44AD-9FEC-76190AD38BA5}" dt="2025-03-17T16:37:51.364" v="5954" actId="207"/>
          <ac:spMkLst>
            <pc:docMk/>
            <pc:sldMk cId="3578376238" sldId="265"/>
            <ac:spMk id="4" creationId="{1CA3C1DB-3EF5-82C5-F8FE-5572978203DA}"/>
          </ac:spMkLst>
        </pc:spChg>
        <pc:spChg chg="add mod">
          <ac:chgData name="Luke Vinter" userId="fedac0a0-d20f-4986-88ba-c627586fda66" providerId="ADAL" clId="{EC1A185C-CE17-44AD-9FEC-76190AD38BA5}" dt="2025-03-18T15:13:55.301" v="7168" actId="20577"/>
          <ac:spMkLst>
            <pc:docMk/>
            <pc:sldMk cId="3578376238" sldId="265"/>
            <ac:spMk id="5" creationId="{83E7DE2C-F0FF-99D5-4A57-8B77BDE12476}"/>
          </ac:spMkLst>
        </pc:spChg>
        <pc:spChg chg="add mod">
          <ac:chgData name="Luke Vinter" userId="fedac0a0-d20f-4986-88ba-c627586fda66" providerId="ADAL" clId="{EC1A185C-CE17-44AD-9FEC-76190AD38BA5}" dt="2025-03-18T12:53:36.620" v="5976" actId="1035"/>
          <ac:spMkLst>
            <pc:docMk/>
            <pc:sldMk cId="3578376238" sldId="265"/>
            <ac:spMk id="7" creationId="{B0A9F0F6-DACC-5FC9-3295-369B7E7D6C9C}"/>
          </ac:spMkLst>
        </pc:spChg>
        <pc:spChg chg="add mod">
          <ac:chgData name="Luke Vinter" userId="fedac0a0-d20f-4986-88ba-c627586fda66" providerId="ADAL" clId="{EC1A185C-CE17-44AD-9FEC-76190AD38BA5}" dt="2025-03-18T15:01:32.346" v="6724" actId="1076"/>
          <ac:spMkLst>
            <pc:docMk/>
            <pc:sldMk cId="3578376238" sldId="265"/>
            <ac:spMk id="9" creationId="{BA56264F-ADB3-343A-496C-C99994C6324A}"/>
          </ac:spMkLst>
        </pc:spChg>
        <pc:spChg chg="add mod">
          <ac:chgData name="Luke Vinter" userId="fedac0a0-d20f-4986-88ba-c627586fda66" providerId="ADAL" clId="{EC1A185C-CE17-44AD-9FEC-76190AD38BA5}" dt="2025-03-18T14:58:04.673" v="6459" actId="207"/>
          <ac:spMkLst>
            <pc:docMk/>
            <pc:sldMk cId="3578376238" sldId="265"/>
            <ac:spMk id="10" creationId="{BF7AD76B-647B-4B84-6DE7-D0C1EEEBDF84}"/>
          </ac:spMkLst>
        </pc:spChg>
        <pc:spChg chg="add mod">
          <ac:chgData name="Luke Vinter" userId="fedac0a0-d20f-4986-88ba-c627586fda66" providerId="ADAL" clId="{EC1A185C-CE17-44AD-9FEC-76190AD38BA5}" dt="2025-03-18T15:00:46.280" v="6693" actId="122"/>
          <ac:spMkLst>
            <pc:docMk/>
            <pc:sldMk cId="3578376238" sldId="265"/>
            <ac:spMk id="11" creationId="{7134804D-1B4D-CA4D-67ED-185898BB02EC}"/>
          </ac:spMkLst>
        </pc:spChg>
        <pc:spChg chg="add mod">
          <ac:chgData name="Luke Vinter" userId="fedac0a0-d20f-4986-88ba-c627586fda66" providerId="ADAL" clId="{EC1A185C-CE17-44AD-9FEC-76190AD38BA5}" dt="2025-03-18T15:01:19.748" v="6713" actId="20577"/>
          <ac:spMkLst>
            <pc:docMk/>
            <pc:sldMk cId="3578376238" sldId="265"/>
            <ac:spMk id="12" creationId="{975E655B-EFA1-1321-1697-004376207712}"/>
          </ac:spMkLst>
        </pc:spChg>
        <pc:spChg chg="add mod">
          <ac:chgData name="Luke Vinter" userId="fedac0a0-d20f-4986-88ba-c627586fda66" providerId="ADAL" clId="{EC1A185C-CE17-44AD-9FEC-76190AD38BA5}" dt="2025-03-18T15:01:00.417" v="6698" actId="207"/>
          <ac:spMkLst>
            <pc:docMk/>
            <pc:sldMk cId="3578376238" sldId="265"/>
            <ac:spMk id="13" creationId="{7F04B903-45E6-3FD6-BC6C-6DB28A2E1BF7}"/>
          </ac:spMkLst>
        </pc:spChg>
        <pc:spChg chg="add mod">
          <ac:chgData name="Luke Vinter" userId="fedac0a0-d20f-4986-88ba-c627586fda66" providerId="ADAL" clId="{EC1A185C-CE17-44AD-9FEC-76190AD38BA5}" dt="2025-03-18T15:01:00.417" v="6698" actId="207"/>
          <ac:spMkLst>
            <pc:docMk/>
            <pc:sldMk cId="3578376238" sldId="265"/>
            <ac:spMk id="14" creationId="{EB2ADD21-024E-0183-FC58-70F0AFB04C9B}"/>
          </ac:spMkLst>
        </pc:spChg>
        <pc:spChg chg="add mod">
          <ac:chgData name="Luke Vinter" userId="fedac0a0-d20f-4986-88ba-c627586fda66" providerId="ADAL" clId="{EC1A185C-CE17-44AD-9FEC-76190AD38BA5}" dt="2025-03-18T15:01:00.417" v="6698" actId="207"/>
          <ac:spMkLst>
            <pc:docMk/>
            <pc:sldMk cId="3578376238" sldId="265"/>
            <ac:spMk id="15" creationId="{C2772AA4-9F89-72FF-8A12-CA55EC083274}"/>
          </ac:spMkLst>
        </pc:spChg>
        <pc:spChg chg="add mod">
          <ac:chgData name="Luke Vinter" userId="fedac0a0-d20f-4986-88ba-c627586fda66" providerId="ADAL" clId="{EC1A185C-CE17-44AD-9FEC-76190AD38BA5}" dt="2025-03-18T15:01:00.417" v="6698" actId="207"/>
          <ac:spMkLst>
            <pc:docMk/>
            <pc:sldMk cId="3578376238" sldId="265"/>
            <ac:spMk id="16" creationId="{60133B63-934A-9735-F745-D5135C366733}"/>
          </ac:spMkLst>
        </pc:spChg>
        <pc:spChg chg="add mod">
          <ac:chgData name="Luke Vinter" userId="fedac0a0-d20f-4986-88ba-c627586fda66" providerId="ADAL" clId="{EC1A185C-CE17-44AD-9FEC-76190AD38BA5}" dt="2025-03-18T15:01:00.417" v="6698" actId="207"/>
          <ac:spMkLst>
            <pc:docMk/>
            <pc:sldMk cId="3578376238" sldId="265"/>
            <ac:spMk id="17" creationId="{3B90F06C-1FE2-0FAF-6230-7BBD0D2F9072}"/>
          </ac:spMkLst>
        </pc:spChg>
        <pc:spChg chg="add mod">
          <ac:chgData name="Luke Vinter" userId="fedac0a0-d20f-4986-88ba-c627586fda66" providerId="ADAL" clId="{EC1A185C-CE17-44AD-9FEC-76190AD38BA5}" dt="2025-03-18T15:01:00.417" v="6698" actId="207"/>
          <ac:spMkLst>
            <pc:docMk/>
            <pc:sldMk cId="3578376238" sldId="265"/>
            <ac:spMk id="18" creationId="{C5F083A4-6762-73D6-833E-AAF2B28D7C36}"/>
          </ac:spMkLst>
        </pc:spChg>
        <pc:picChg chg="add mod">
          <ac:chgData name="Luke Vinter" userId="fedac0a0-d20f-4986-88ba-c627586fda66" providerId="ADAL" clId="{EC1A185C-CE17-44AD-9FEC-76190AD38BA5}" dt="2025-03-18T14:57:17.111" v="6445" actId="1076"/>
          <ac:picMkLst>
            <pc:docMk/>
            <pc:sldMk cId="3578376238" sldId="265"/>
            <ac:picMk id="6" creationId="{D677C5E8-B5E7-505B-0DB0-6B18809F3E36}"/>
          </ac:picMkLst>
        </pc:picChg>
        <pc:picChg chg="add mod">
          <ac:chgData name="Luke Vinter" userId="fedac0a0-d20f-4986-88ba-c627586fda66" providerId="ADAL" clId="{EC1A185C-CE17-44AD-9FEC-76190AD38BA5}" dt="2025-03-18T12:53:43.567" v="5977" actId="1076"/>
          <ac:picMkLst>
            <pc:docMk/>
            <pc:sldMk cId="3578376238" sldId="265"/>
            <ac:picMk id="8" creationId="{1560327F-E77A-891F-0444-318195A27B4C}"/>
          </ac:picMkLst>
        </pc:picChg>
      </pc:sldChg>
      <pc:sldChg chg="addSp modSp add mod setBg">
        <pc:chgData name="Luke Vinter" userId="fedac0a0-d20f-4986-88ba-c627586fda66" providerId="ADAL" clId="{EC1A185C-CE17-44AD-9FEC-76190AD38BA5}" dt="2025-03-18T15:23:20.465" v="7286" actId="465"/>
        <pc:sldMkLst>
          <pc:docMk/>
          <pc:sldMk cId="3999574593" sldId="266"/>
        </pc:sldMkLst>
        <pc:spChg chg="add mod">
          <ac:chgData name="Luke Vinter" userId="fedac0a0-d20f-4986-88ba-c627586fda66" providerId="ADAL" clId="{EC1A185C-CE17-44AD-9FEC-76190AD38BA5}" dt="2025-03-18T15:23:17.109" v="7285" actId="408"/>
          <ac:spMkLst>
            <pc:docMk/>
            <pc:sldMk cId="3999574593" sldId="266"/>
            <ac:spMk id="2" creationId="{06642FFC-F3DD-749C-505A-679EAF1859EE}"/>
          </ac:spMkLst>
        </pc:spChg>
        <pc:spChg chg="add mod">
          <ac:chgData name="Luke Vinter" userId="fedac0a0-d20f-4986-88ba-c627586fda66" providerId="ADAL" clId="{EC1A185C-CE17-44AD-9FEC-76190AD38BA5}" dt="2025-03-18T15:23:17.109" v="7285" actId="408"/>
          <ac:spMkLst>
            <pc:docMk/>
            <pc:sldMk cId="3999574593" sldId="266"/>
            <ac:spMk id="3" creationId="{0EBC80E3-B228-15AC-E01E-28E4E7C0BA78}"/>
          </ac:spMkLst>
        </pc:spChg>
        <pc:spChg chg="add mod">
          <ac:chgData name="Luke Vinter" userId="fedac0a0-d20f-4986-88ba-c627586fda66" providerId="ADAL" clId="{EC1A185C-CE17-44AD-9FEC-76190AD38BA5}" dt="2025-03-18T15:23:20.465" v="7286" actId="465"/>
          <ac:spMkLst>
            <pc:docMk/>
            <pc:sldMk cId="3999574593" sldId="266"/>
            <ac:spMk id="4" creationId="{A150C96A-70FD-3E50-8936-3677A6FDF9D8}"/>
          </ac:spMkLst>
        </pc:spChg>
        <pc:spChg chg="add mod">
          <ac:chgData name="Luke Vinter" userId="fedac0a0-d20f-4986-88ba-c627586fda66" providerId="ADAL" clId="{EC1A185C-CE17-44AD-9FEC-76190AD38BA5}" dt="2025-03-18T15:23:20.465" v="7286" actId="465"/>
          <ac:spMkLst>
            <pc:docMk/>
            <pc:sldMk cId="3999574593" sldId="266"/>
            <ac:spMk id="5" creationId="{EB6097A0-50CD-8A90-D45F-EF094AB1CB62}"/>
          </ac:spMkLst>
        </pc:spChg>
        <pc:spChg chg="add mod">
          <ac:chgData name="Luke Vinter" userId="fedac0a0-d20f-4986-88ba-c627586fda66" providerId="ADAL" clId="{EC1A185C-CE17-44AD-9FEC-76190AD38BA5}" dt="2025-03-18T15:23:20.465" v="7286" actId="465"/>
          <ac:spMkLst>
            <pc:docMk/>
            <pc:sldMk cId="3999574593" sldId="266"/>
            <ac:spMk id="6" creationId="{039F8B8C-F00C-D084-B97F-BF5178F22CDC}"/>
          </ac:spMkLst>
        </pc:spChg>
        <pc:spChg chg="add mod">
          <ac:chgData name="Luke Vinter" userId="fedac0a0-d20f-4986-88ba-c627586fda66" providerId="ADAL" clId="{EC1A185C-CE17-44AD-9FEC-76190AD38BA5}" dt="2025-03-18T15:23:20.465" v="7286" actId="465"/>
          <ac:spMkLst>
            <pc:docMk/>
            <pc:sldMk cId="3999574593" sldId="266"/>
            <ac:spMk id="7" creationId="{5ABE1795-6F2D-CE1A-758D-00B0503B2253}"/>
          </ac:spMkLst>
        </pc:spChg>
        <pc:spChg chg="add mod">
          <ac:chgData name="Luke Vinter" userId="fedac0a0-d20f-4986-88ba-c627586fda66" providerId="ADAL" clId="{EC1A185C-CE17-44AD-9FEC-76190AD38BA5}" dt="2025-03-18T15:23:20.465" v="7286" actId="465"/>
          <ac:spMkLst>
            <pc:docMk/>
            <pc:sldMk cId="3999574593" sldId="266"/>
            <ac:spMk id="8" creationId="{54A76902-BA35-348A-7A1E-71AE7988A94A}"/>
          </ac:spMkLst>
        </pc:spChg>
      </pc:sldChg>
      <pc:sldChg chg="addSp modSp add mod ord setBg">
        <pc:chgData name="Luke Vinter" userId="fedac0a0-d20f-4986-88ba-c627586fda66" providerId="ADAL" clId="{EC1A185C-CE17-44AD-9FEC-76190AD38BA5}" dt="2025-03-17T15:06:44.674" v="1308" actId="14100"/>
        <pc:sldMkLst>
          <pc:docMk/>
          <pc:sldMk cId="3966838983" sldId="267"/>
        </pc:sldMkLst>
        <pc:spChg chg="add mod">
          <ac:chgData name="Luke Vinter" userId="fedac0a0-d20f-4986-88ba-c627586fda66" providerId="ADAL" clId="{EC1A185C-CE17-44AD-9FEC-76190AD38BA5}" dt="2025-03-17T15:06:36.474" v="1307" actId="20577"/>
          <ac:spMkLst>
            <pc:docMk/>
            <pc:sldMk cId="3966838983" sldId="267"/>
            <ac:spMk id="2" creationId="{119120E9-D631-9D7A-0D9B-E222C3C5D17A}"/>
          </ac:spMkLst>
        </pc:spChg>
        <pc:picChg chg="add mod">
          <ac:chgData name="Luke Vinter" userId="fedac0a0-d20f-4986-88ba-c627586fda66" providerId="ADAL" clId="{EC1A185C-CE17-44AD-9FEC-76190AD38BA5}" dt="2025-03-17T15:06:44.674" v="1308" actId="14100"/>
          <ac:picMkLst>
            <pc:docMk/>
            <pc:sldMk cId="3966838983" sldId="267"/>
            <ac:picMk id="3" creationId="{AC757DB1-C802-9FCD-6BB7-16ECAE250939}"/>
          </ac:picMkLst>
        </pc:picChg>
      </pc:sldChg>
      <pc:sldChg chg="addSp modSp add mod setBg">
        <pc:chgData name="Luke Vinter" userId="fedac0a0-d20f-4986-88ba-c627586fda66" providerId="ADAL" clId="{EC1A185C-CE17-44AD-9FEC-76190AD38BA5}" dt="2025-03-18T15:10:27.766" v="7040" actId="688"/>
        <pc:sldMkLst>
          <pc:docMk/>
          <pc:sldMk cId="2951904941" sldId="268"/>
        </pc:sldMkLst>
        <pc:spChg chg="add mod">
          <ac:chgData name="Luke Vinter" userId="fedac0a0-d20f-4986-88ba-c627586fda66" providerId="ADAL" clId="{EC1A185C-CE17-44AD-9FEC-76190AD38BA5}" dt="2025-03-18T15:09:07.075" v="6904" actId="20577"/>
          <ac:spMkLst>
            <pc:docMk/>
            <pc:sldMk cId="2951904941" sldId="268"/>
            <ac:spMk id="3" creationId="{6C6B2AA6-B700-3357-B980-72CF7D2A1FBE}"/>
          </ac:spMkLst>
        </pc:spChg>
        <pc:spChg chg="add mod">
          <ac:chgData name="Luke Vinter" userId="fedac0a0-d20f-4986-88ba-c627586fda66" providerId="ADAL" clId="{EC1A185C-CE17-44AD-9FEC-76190AD38BA5}" dt="2025-03-18T15:06:36.576" v="6879" actId="122"/>
          <ac:spMkLst>
            <pc:docMk/>
            <pc:sldMk cId="2951904941" sldId="268"/>
            <ac:spMk id="6" creationId="{7F20AF58-0773-04D5-0183-0199F84C4C4E}"/>
          </ac:spMkLst>
        </pc:spChg>
        <pc:spChg chg="add mod">
          <ac:chgData name="Luke Vinter" userId="fedac0a0-d20f-4986-88ba-c627586fda66" providerId="ADAL" clId="{EC1A185C-CE17-44AD-9FEC-76190AD38BA5}" dt="2025-03-18T15:10:12.924" v="7034" actId="113"/>
          <ac:spMkLst>
            <pc:docMk/>
            <pc:sldMk cId="2951904941" sldId="268"/>
            <ac:spMk id="17" creationId="{79342E6A-E061-6AA0-B43F-758A41EFCF14}"/>
          </ac:spMkLst>
        </pc:spChg>
        <pc:picChg chg="add mod">
          <ac:chgData name="Luke Vinter" userId="fedac0a0-d20f-4986-88ba-c627586fda66" providerId="ADAL" clId="{EC1A185C-CE17-44AD-9FEC-76190AD38BA5}" dt="2025-03-18T15:03:26.589" v="6727"/>
          <ac:picMkLst>
            <pc:docMk/>
            <pc:sldMk cId="2951904941" sldId="268"/>
            <ac:picMk id="2" creationId="{2D8AC46D-D019-2FA5-54A6-773ACA11B350}"/>
          </ac:picMkLst>
        </pc:picChg>
        <pc:picChg chg="add mod ord">
          <ac:chgData name="Luke Vinter" userId="fedac0a0-d20f-4986-88ba-c627586fda66" providerId="ADAL" clId="{EC1A185C-CE17-44AD-9FEC-76190AD38BA5}" dt="2025-03-18T15:08:23.039" v="6898" actId="1076"/>
          <ac:picMkLst>
            <pc:docMk/>
            <pc:sldMk cId="2951904941" sldId="268"/>
            <ac:picMk id="4" creationId="{03540E6D-4DC4-E5DF-2E58-60D487260292}"/>
          </ac:picMkLst>
        </pc:picChg>
        <pc:picChg chg="add mod">
          <ac:chgData name="Luke Vinter" userId="fedac0a0-d20f-4986-88ba-c627586fda66" providerId="ADAL" clId="{EC1A185C-CE17-44AD-9FEC-76190AD38BA5}" dt="2025-03-18T15:08:08.327" v="6897" actId="207"/>
          <ac:picMkLst>
            <pc:docMk/>
            <pc:sldMk cId="2951904941" sldId="268"/>
            <ac:picMk id="8" creationId="{BE52EE05-96A3-2AB3-8AD0-A04787CD3089}"/>
          </ac:picMkLst>
        </pc:picChg>
        <pc:picChg chg="add mod">
          <ac:chgData name="Luke Vinter" userId="fedac0a0-d20f-4986-88ba-c627586fda66" providerId="ADAL" clId="{EC1A185C-CE17-44AD-9FEC-76190AD38BA5}" dt="2025-03-18T15:08:46.403" v="6899" actId="207"/>
          <ac:picMkLst>
            <pc:docMk/>
            <pc:sldMk cId="2951904941" sldId="268"/>
            <ac:picMk id="9" creationId="{AC5974C5-6D71-5C0B-AF24-12D05C780B94}"/>
          </ac:picMkLst>
        </pc:picChg>
        <pc:picChg chg="add mod">
          <ac:chgData name="Luke Vinter" userId="fedac0a0-d20f-4986-88ba-c627586fda66" providerId="ADAL" clId="{EC1A185C-CE17-44AD-9FEC-76190AD38BA5}" dt="2025-03-18T15:08:57.366" v="6900" actId="207"/>
          <ac:picMkLst>
            <pc:docMk/>
            <pc:sldMk cId="2951904941" sldId="268"/>
            <ac:picMk id="10" creationId="{C8ACA36C-FB36-8E59-A8D9-7278438F5969}"/>
          </ac:picMkLst>
        </pc:picChg>
        <pc:picChg chg="add mod">
          <ac:chgData name="Luke Vinter" userId="fedac0a0-d20f-4986-88ba-c627586fda66" providerId="ADAL" clId="{EC1A185C-CE17-44AD-9FEC-76190AD38BA5}" dt="2025-03-18T15:07:25.431" v="6891"/>
          <ac:picMkLst>
            <pc:docMk/>
            <pc:sldMk cId="2951904941" sldId="268"/>
            <ac:picMk id="11" creationId="{1D1B1CC7-DD78-E581-40E9-1506F6CFAF2D}"/>
          </ac:picMkLst>
        </pc:picChg>
        <pc:picChg chg="add mod">
          <ac:chgData name="Luke Vinter" userId="fedac0a0-d20f-4986-88ba-c627586fda66" providerId="ADAL" clId="{EC1A185C-CE17-44AD-9FEC-76190AD38BA5}" dt="2025-03-18T15:07:25.431" v="6891"/>
          <ac:picMkLst>
            <pc:docMk/>
            <pc:sldMk cId="2951904941" sldId="268"/>
            <ac:picMk id="12" creationId="{5DEF5865-1CDC-C7E8-DBB2-6682D88E093B}"/>
          </ac:picMkLst>
        </pc:picChg>
        <pc:picChg chg="add mod">
          <ac:chgData name="Luke Vinter" userId="fedac0a0-d20f-4986-88ba-c627586fda66" providerId="ADAL" clId="{EC1A185C-CE17-44AD-9FEC-76190AD38BA5}" dt="2025-03-18T15:07:25.431" v="6891"/>
          <ac:picMkLst>
            <pc:docMk/>
            <pc:sldMk cId="2951904941" sldId="268"/>
            <ac:picMk id="13" creationId="{4A1E811E-CB69-C363-0B05-2FAFE4E2C367}"/>
          </ac:picMkLst>
        </pc:picChg>
        <pc:picChg chg="add mod">
          <ac:chgData name="Luke Vinter" userId="fedac0a0-d20f-4986-88ba-c627586fda66" providerId="ADAL" clId="{EC1A185C-CE17-44AD-9FEC-76190AD38BA5}" dt="2025-03-18T15:08:57.366" v="6900" actId="207"/>
          <ac:picMkLst>
            <pc:docMk/>
            <pc:sldMk cId="2951904941" sldId="268"/>
            <ac:picMk id="14" creationId="{3B646C6D-F414-8665-2DA4-65A7DF950CC9}"/>
          </ac:picMkLst>
        </pc:picChg>
        <pc:picChg chg="add mod">
          <ac:chgData name="Luke Vinter" userId="fedac0a0-d20f-4986-88ba-c627586fda66" providerId="ADAL" clId="{EC1A185C-CE17-44AD-9FEC-76190AD38BA5}" dt="2025-03-18T15:08:46.403" v="6899" actId="207"/>
          <ac:picMkLst>
            <pc:docMk/>
            <pc:sldMk cId="2951904941" sldId="268"/>
            <ac:picMk id="15" creationId="{A219E1B7-F072-5E22-A898-6D8F4114BB7D}"/>
          </ac:picMkLst>
        </pc:picChg>
        <pc:picChg chg="add mod">
          <ac:chgData name="Luke Vinter" userId="fedac0a0-d20f-4986-88ba-c627586fda66" providerId="ADAL" clId="{EC1A185C-CE17-44AD-9FEC-76190AD38BA5}" dt="2025-03-18T15:08:08.327" v="6897" actId="207"/>
          <ac:picMkLst>
            <pc:docMk/>
            <pc:sldMk cId="2951904941" sldId="268"/>
            <ac:picMk id="16" creationId="{C013690F-AE0F-1A71-1AA9-312601944B4F}"/>
          </ac:picMkLst>
        </pc:picChg>
        <pc:picChg chg="add mod">
          <ac:chgData name="Luke Vinter" userId="fedac0a0-d20f-4986-88ba-c627586fda66" providerId="ADAL" clId="{EC1A185C-CE17-44AD-9FEC-76190AD38BA5}" dt="2025-03-18T15:10:27.766" v="7040" actId="688"/>
          <ac:picMkLst>
            <pc:docMk/>
            <pc:sldMk cId="2951904941" sldId="268"/>
            <ac:picMk id="18" creationId="{DBE8D359-5A3C-7546-9D00-B3FB2C5A2E0C}"/>
          </ac:picMkLst>
        </pc:picChg>
      </pc:sldChg>
      <pc:sldChg chg="add del setBg">
        <pc:chgData name="Luke Vinter" userId="fedac0a0-d20f-4986-88ba-c627586fda66" providerId="ADAL" clId="{EC1A185C-CE17-44AD-9FEC-76190AD38BA5}" dt="2025-03-17T14:33:06.157" v="259"/>
        <pc:sldMkLst>
          <pc:docMk/>
          <pc:sldMk cId="964133139" sldId="269"/>
        </pc:sldMkLst>
      </pc:sldChg>
      <pc:sldChg chg="addSp delSp modSp add del mod ord setBg">
        <pc:chgData name="Luke Vinter" userId="fedac0a0-d20f-4986-88ba-c627586fda66" providerId="ADAL" clId="{EC1A185C-CE17-44AD-9FEC-76190AD38BA5}" dt="2025-03-17T15:32:37.783" v="2915" actId="47"/>
        <pc:sldMkLst>
          <pc:docMk/>
          <pc:sldMk cId="3119278717" sldId="269"/>
        </pc:sldMkLst>
      </pc:sldChg>
      <pc:sldChg chg="addSp new del mod">
        <pc:chgData name="Luke Vinter" userId="fedac0a0-d20f-4986-88ba-c627586fda66" providerId="ADAL" clId="{EC1A185C-CE17-44AD-9FEC-76190AD38BA5}" dt="2025-03-17T16:34:34.879" v="5869" actId="47"/>
        <pc:sldMkLst>
          <pc:docMk/>
          <pc:sldMk cId="2527513879" sldId="270"/>
        </pc:sldMkLst>
      </pc:sldChg>
      <pc:sldChg chg="add del setBg">
        <pc:chgData name="Luke Vinter" userId="fedac0a0-d20f-4986-88ba-c627586fda66" providerId="ADAL" clId="{EC1A185C-CE17-44AD-9FEC-76190AD38BA5}" dt="2025-03-17T15:13:13.656" v="1661"/>
        <pc:sldMkLst>
          <pc:docMk/>
          <pc:sldMk cId="43613669" sldId="271"/>
        </pc:sldMkLst>
      </pc:sldChg>
      <pc:sldChg chg="addSp modSp add del mod ord">
        <pc:chgData name="Luke Vinter" userId="fedac0a0-d20f-4986-88ba-c627586fda66" providerId="ADAL" clId="{EC1A185C-CE17-44AD-9FEC-76190AD38BA5}" dt="2025-03-18T15:03:09.883" v="6726" actId="47"/>
        <pc:sldMkLst>
          <pc:docMk/>
          <pc:sldMk cId="355782881" sldId="271"/>
        </pc:sldMkLst>
      </pc:sldChg>
      <pc:sldChg chg="new del">
        <pc:chgData name="Luke Vinter" userId="fedac0a0-d20f-4986-88ba-c627586fda66" providerId="ADAL" clId="{EC1A185C-CE17-44AD-9FEC-76190AD38BA5}" dt="2025-03-17T15:13:08.157" v="1659" actId="680"/>
        <pc:sldMkLst>
          <pc:docMk/>
          <pc:sldMk cId="716400779" sldId="271"/>
        </pc:sldMkLst>
      </pc:sldChg>
      <pc:sldChg chg="new del">
        <pc:chgData name="Luke Vinter" userId="fedac0a0-d20f-4986-88ba-c627586fda66" providerId="ADAL" clId="{EC1A185C-CE17-44AD-9FEC-76190AD38BA5}" dt="2025-03-17T14:56:48.326" v="967" actId="680"/>
        <pc:sldMkLst>
          <pc:docMk/>
          <pc:sldMk cId="982518009" sldId="271"/>
        </pc:sldMkLst>
      </pc:sldChg>
      <pc:sldChg chg="addSp delSp modSp add mod">
        <pc:chgData name="Luke Vinter" userId="fedac0a0-d20f-4986-88ba-c627586fda66" providerId="ADAL" clId="{EC1A185C-CE17-44AD-9FEC-76190AD38BA5}" dt="2025-03-17T16:07:26.464" v="4625" actId="14100"/>
        <pc:sldMkLst>
          <pc:docMk/>
          <pc:sldMk cId="3696239132" sldId="272"/>
        </pc:sldMkLst>
        <pc:spChg chg="add mod">
          <ac:chgData name="Luke Vinter" userId="fedac0a0-d20f-4986-88ba-c627586fda66" providerId="ADAL" clId="{EC1A185C-CE17-44AD-9FEC-76190AD38BA5}" dt="2025-03-17T16:07:14.317" v="4623" actId="1076"/>
          <ac:spMkLst>
            <pc:docMk/>
            <pc:sldMk cId="3696239132" sldId="272"/>
            <ac:spMk id="4" creationId="{2D57F26E-3BD8-BAC9-D4B0-CF512977E99C}"/>
          </ac:spMkLst>
        </pc:spChg>
        <pc:spChg chg="add mod">
          <ac:chgData name="Luke Vinter" userId="fedac0a0-d20f-4986-88ba-c627586fda66" providerId="ADAL" clId="{EC1A185C-CE17-44AD-9FEC-76190AD38BA5}" dt="2025-03-17T16:07:26.464" v="4625" actId="14100"/>
          <ac:spMkLst>
            <pc:docMk/>
            <pc:sldMk cId="3696239132" sldId="272"/>
            <ac:spMk id="5" creationId="{18C3DC1C-D580-78E3-0759-71493E9D6E7E}"/>
          </ac:spMkLst>
        </pc:spChg>
        <pc:spChg chg="add mod">
          <ac:chgData name="Luke Vinter" userId="fedac0a0-d20f-4986-88ba-c627586fda66" providerId="ADAL" clId="{EC1A185C-CE17-44AD-9FEC-76190AD38BA5}" dt="2025-03-17T16:07:26.464" v="4625" actId="14100"/>
          <ac:spMkLst>
            <pc:docMk/>
            <pc:sldMk cId="3696239132" sldId="272"/>
            <ac:spMk id="6" creationId="{E50EBC16-0321-E69E-9004-C36D5C49510D}"/>
          </ac:spMkLst>
        </pc:spChg>
        <pc:spChg chg="add mod">
          <ac:chgData name="Luke Vinter" userId="fedac0a0-d20f-4986-88ba-c627586fda66" providerId="ADAL" clId="{EC1A185C-CE17-44AD-9FEC-76190AD38BA5}" dt="2025-03-17T16:07:26.464" v="4625" actId="14100"/>
          <ac:spMkLst>
            <pc:docMk/>
            <pc:sldMk cId="3696239132" sldId="272"/>
            <ac:spMk id="19" creationId="{5DAE0FF7-46EE-2D88-84C5-3BE96B94A700}"/>
          </ac:spMkLst>
        </pc:spChg>
        <pc:spChg chg="add mod">
          <ac:chgData name="Luke Vinter" userId="fedac0a0-d20f-4986-88ba-c627586fda66" providerId="ADAL" clId="{EC1A185C-CE17-44AD-9FEC-76190AD38BA5}" dt="2025-03-17T16:07:26.464" v="4625" actId="14100"/>
          <ac:spMkLst>
            <pc:docMk/>
            <pc:sldMk cId="3696239132" sldId="272"/>
            <ac:spMk id="20" creationId="{E329DD3F-8F5C-FA45-D7D0-AF27F39C1841}"/>
          </ac:spMkLst>
        </pc:spChg>
        <pc:spChg chg="add mod">
          <ac:chgData name="Luke Vinter" userId="fedac0a0-d20f-4986-88ba-c627586fda66" providerId="ADAL" clId="{EC1A185C-CE17-44AD-9FEC-76190AD38BA5}" dt="2025-03-17T16:07:26.464" v="4625" actId="14100"/>
          <ac:spMkLst>
            <pc:docMk/>
            <pc:sldMk cId="3696239132" sldId="272"/>
            <ac:spMk id="21" creationId="{6C86E1D4-1739-936C-74A2-AB036C60B9C5}"/>
          </ac:spMkLst>
        </pc:spChg>
        <pc:spChg chg="add mod">
          <ac:chgData name="Luke Vinter" userId="fedac0a0-d20f-4986-88ba-c627586fda66" providerId="ADAL" clId="{EC1A185C-CE17-44AD-9FEC-76190AD38BA5}" dt="2025-03-17T16:07:26.464" v="4625" actId="14100"/>
          <ac:spMkLst>
            <pc:docMk/>
            <pc:sldMk cId="3696239132" sldId="272"/>
            <ac:spMk id="22" creationId="{ACA9E12D-D572-FA24-4F44-9CD718F7F24D}"/>
          </ac:spMkLst>
        </pc:spChg>
      </pc:sldChg>
      <pc:sldChg chg="modSp add mod">
        <pc:chgData name="Luke Vinter" userId="fedac0a0-d20f-4986-88ba-c627586fda66" providerId="ADAL" clId="{EC1A185C-CE17-44AD-9FEC-76190AD38BA5}" dt="2025-03-17T16:08:05.245" v="4636" actId="20577"/>
        <pc:sldMkLst>
          <pc:docMk/>
          <pc:sldMk cId="1851568806" sldId="273"/>
        </pc:sldMkLst>
        <pc:spChg chg="mod">
          <ac:chgData name="Luke Vinter" userId="fedac0a0-d20f-4986-88ba-c627586fda66" providerId="ADAL" clId="{EC1A185C-CE17-44AD-9FEC-76190AD38BA5}" dt="2025-03-17T16:08:05.245" v="4636" actId="20577"/>
          <ac:spMkLst>
            <pc:docMk/>
            <pc:sldMk cId="1851568806" sldId="273"/>
            <ac:spMk id="2" creationId="{B04A2EC6-EED9-7385-2DAE-B86B96657B9C}"/>
          </ac:spMkLst>
        </pc:spChg>
      </pc:sldChg>
      <pc:sldChg chg="add del setBg">
        <pc:chgData name="Luke Vinter" userId="fedac0a0-d20f-4986-88ba-c627586fda66" providerId="ADAL" clId="{EC1A185C-CE17-44AD-9FEC-76190AD38BA5}" dt="2025-03-17T16:07:59.573" v="4628"/>
        <pc:sldMkLst>
          <pc:docMk/>
          <pc:sldMk cId="3997428360" sldId="273"/>
        </pc:sldMkLst>
      </pc:sldChg>
      <pc:sldChg chg="add del setBg">
        <pc:chgData name="Luke Vinter" userId="fedac0a0-d20f-4986-88ba-c627586fda66" providerId="ADAL" clId="{EC1A185C-CE17-44AD-9FEC-76190AD38BA5}" dt="2025-03-17T16:08:17.141" v="4638"/>
        <pc:sldMkLst>
          <pc:docMk/>
          <pc:sldMk cId="388120417" sldId="274"/>
        </pc:sldMkLst>
      </pc:sldChg>
      <pc:sldChg chg="addSp modSp add mod">
        <pc:chgData name="Luke Vinter" userId="fedac0a0-d20f-4986-88ba-c627586fda66" providerId="ADAL" clId="{EC1A185C-CE17-44AD-9FEC-76190AD38BA5}" dt="2025-03-18T15:11:58.078" v="7060" actId="1035"/>
        <pc:sldMkLst>
          <pc:docMk/>
          <pc:sldMk cId="1538623079" sldId="274"/>
        </pc:sldMkLst>
        <pc:spChg chg="mod">
          <ac:chgData name="Luke Vinter" userId="fedac0a0-d20f-4986-88ba-c627586fda66" providerId="ADAL" clId="{EC1A185C-CE17-44AD-9FEC-76190AD38BA5}" dt="2025-03-17T16:08:31.358" v="4674" actId="20577"/>
          <ac:spMkLst>
            <pc:docMk/>
            <pc:sldMk cId="1538623079" sldId="274"/>
            <ac:spMk id="2" creationId="{E6A69613-266D-4C3A-AC4D-9E9B3D3D5893}"/>
          </ac:spMkLst>
        </pc:spChg>
        <pc:picChg chg="add mod">
          <ac:chgData name="Luke Vinter" userId="fedac0a0-d20f-4986-88ba-c627586fda66" providerId="ADAL" clId="{EC1A185C-CE17-44AD-9FEC-76190AD38BA5}" dt="2025-03-18T15:11:58.078" v="7060" actId="1035"/>
          <ac:picMkLst>
            <pc:docMk/>
            <pc:sldMk cId="1538623079" sldId="274"/>
            <ac:picMk id="5" creationId="{B2F0941E-97EF-A941-E047-E326CBBD2EAD}"/>
          </ac:picMkLst>
        </pc:picChg>
      </pc:sldChg>
      <pc:sldChg chg="add del setBg">
        <pc:chgData name="Luke Vinter" userId="fedac0a0-d20f-4986-88ba-c627586fda66" providerId="ADAL" clId="{EC1A185C-CE17-44AD-9FEC-76190AD38BA5}" dt="2025-03-17T16:18:28.535" v="4791"/>
        <pc:sldMkLst>
          <pc:docMk/>
          <pc:sldMk cId="58454736" sldId="275"/>
        </pc:sldMkLst>
      </pc:sldChg>
      <pc:sldChg chg="addSp delSp modSp add mod">
        <pc:chgData name="Luke Vinter" userId="fedac0a0-d20f-4986-88ba-c627586fda66" providerId="ADAL" clId="{EC1A185C-CE17-44AD-9FEC-76190AD38BA5}" dt="2025-03-18T15:13:45.827" v="7167" actId="1035"/>
        <pc:sldMkLst>
          <pc:docMk/>
          <pc:sldMk cId="3139425740" sldId="275"/>
        </pc:sldMkLst>
        <pc:spChg chg="add mod">
          <ac:chgData name="Luke Vinter" userId="fedac0a0-d20f-4986-88ba-c627586fda66" providerId="ADAL" clId="{EC1A185C-CE17-44AD-9FEC-76190AD38BA5}" dt="2025-03-18T15:13:11.322" v="7119" actId="14100"/>
          <ac:spMkLst>
            <pc:docMk/>
            <pc:sldMk cId="3139425740" sldId="275"/>
            <ac:spMk id="2" creationId="{F3BEBF5C-1462-3E72-8375-BA7BC6D3FFE1}"/>
          </ac:spMkLst>
        </pc:spChg>
        <pc:spChg chg="add mod">
          <ac:chgData name="Luke Vinter" userId="fedac0a0-d20f-4986-88ba-c627586fda66" providerId="ADAL" clId="{EC1A185C-CE17-44AD-9FEC-76190AD38BA5}" dt="2025-03-18T15:13:26.963" v="7136" actId="465"/>
          <ac:spMkLst>
            <pc:docMk/>
            <pc:sldMk cId="3139425740" sldId="275"/>
            <ac:spMk id="5" creationId="{12A97DD3-803E-723A-72A3-FE90963A2A45}"/>
          </ac:spMkLst>
        </pc:spChg>
        <pc:spChg chg="add mod">
          <ac:chgData name="Luke Vinter" userId="fedac0a0-d20f-4986-88ba-c627586fda66" providerId="ADAL" clId="{EC1A185C-CE17-44AD-9FEC-76190AD38BA5}" dt="2025-03-18T15:13:21.697" v="7135" actId="1036"/>
          <ac:spMkLst>
            <pc:docMk/>
            <pc:sldMk cId="3139425740" sldId="275"/>
            <ac:spMk id="6" creationId="{6CB7BCD9-04DE-A517-4E25-E3D39B5B25F0}"/>
          </ac:spMkLst>
        </pc:spChg>
        <pc:picChg chg="add mod">
          <ac:chgData name="Luke Vinter" userId="fedac0a0-d20f-4986-88ba-c627586fda66" providerId="ADAL" clId="{EC1A185C-CE17-44AD-9FEC-76190AD38BA5}" dt="2025-03-18T15:13:45.827" v="7167" actId="1035"/>
          <ac:picMkLst>
            <pc:docMk/>
            <pc:sldMk cId="3139425740" sldId="275"/>
            <ac:picMk id="7" creationId="{8F4B75E3-7385-D48B-06A3-48A69A1D1EB1}"/>
          </ac:picMkLst>
        </pc:picChg>
        <pc:picChg chg="add mod">
          <ac:chgData name="Luke Vinter" userId="fedac0a0-d20f-4986-88ba-c627586fda66" providerId="ADAL" clId="{EC1A185C-CE17-44AD-9FEC-76190AD38BA5}" dt="2025-03-18T15:13:37.906" v="7154" actId="1035"/>
          <ac:picMkLst>
            <pc:docMk/>
            <pc:sldMk cId="3139425740" sldId="275"/>
            <ac:picMk id="8" creationId="{8084EEBE-9075-F640-7D25-70628694D44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956986-2837-4052-8EAA-82EFCFE12310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74D0F1B0-954C-40A6-80CD-D7440C4003FC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Autistic Traits</a:t>
          </a:r>
        </a:p>
      </dgm:t>
    </dgm:pt>
    <dgm:pt modelId="{CF4827FD-99F5-40E1-A8F2-483DBEB23EE9}" type="parTrans" cxnId="{AF37DB4C-0A5A-43F4-8DD8-CAB44282AFAB}">
      <dgm:prSet/>
      <dgm:spPr/>
      <dgm:t>
        <a:bodyPr/>
        <a:lstStyle/>
        <a:p>
          <a:endParaRPr lang="en-GB" sz="1400"/>
        </a:p>
      </dgm:t>
    </dgm:pt>
    <dgm:pt modelId="{8FB8A951-F89D-4AB4-A7F5-7D90840DD61B}" type="sibTrans" cxnId="{AF37DB4C-0A5A-43F4-8DD8-CAB44282AFAB}">
      <dgm:prSet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E3C655A3-1965-4A6B-95B6-38236DA1D877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Context</a:t>
          </a:r>
        </a:p>
      </dgm:t>
    </dgm:pt>
    <dgm:pt modelId="{F01497A0-9AA2-4954-9160-BDDEE0B02490}" type="parTrans" cxnId="{F1CCEA86-22A5-47C8-AAF5-76BF63FFF142}">
      <dgm:prSet/>
      <dgm:spPr/>
      <dgm:t>
        <a:bodyPr/>
        <a:lstStyle/>
        <a:p>
          <a:endParaRPr lang="en-GB" sz="1400"/>
        </a:p>
      </dgm:t>
    </dgm:pt>
    <dgm:pt modelId="{38834FD1-DD84-445B-AB4C-67943F22F18D}" type="sibTrans" cxnId="{F1CCEA86-22A5-47C8-AAF5-76BF63FFF142}">
      <dgm:prSet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6CD5147A-4C69-48EE-A464-326C9002F53A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Outcomes </a:t>
          </a:r>
        </a:p>
      </dgm:t>
    </dgm:pt>
    <dgm:pt modelId="{6F3764C6-738A-4392-BCE9-AF49EADBCB2A}" type="parTrans" cxnId="{62887F50-597D-444D-ACE3-8A38F6FDA941}">
      <dgm:prSet/>
      <dgm:spPr/>
      <dgm:t>
        <a:bodyPr/>
        <a:lstStyle/>
        <a:p>
          <a:endParaRPr lang="en-GB" sz="1400"/>
        </a:p>
      </dgm:t>
    </dgm:pt>
    <dgm:pt modelId="{BBCC8A7C-241D-497C-9B2D-0A8903E8079E}" type="sibTrans" cxnId="{62887F50-597D-444D-ACE3-8A38F6FDA941}">
      <dgm:prSet/>
      <dgm:spPr/>
      <dgm:t>
        <a:bodyPr/>
        <a:lstStyle/>
        <a:p>
          <a:endParaRPr lang="en-GB" sz="1400"/>
        </a:p>
      </dgm:t>
    </dgm:pt>
    <dgm:pt modelId="{272124E8-BF26-4B74-937F-4E01B93531FD}" type="pres">
      <dgm:prSet presAssocID="{C5956986-2837-4052-8EAA-82EFCFE12310}" presName="Name0" presStyleCnt="0">
        <dgm:presLayoutVars>
          <dgm:dir/>
          <dgm:resizeHandles val="exact"/>
        </dgm:presLayoutVars>
      </dgm:prSet>
      <dgm:spPr/>
    </dgm:pt>
    <dgm:pt modelId="{4A987E18-F185-4BC0-BA4A-5203C3968A39}" type="pres">
      <dgm:prSet presAssocID="{74D0F1B0-954C-40A6-80CD-D7440C4003FC}" presName="node" presStyleLbl="node1" presStyleIdx="0" presStyleCnt="3">
        <dgm:presLayoutVars>
          <dgm:bulletEnabled val="1"/>
        </dgm:presLayoutVars>
      </dgm:prSet>
      <dgm:spPr/>
    </dgm:pt>
    <dgm:pt modelId="{B1623FDB-A23C-45E7-806C-3AAEFC84FC26}" type="pres">
      <dgm:prSet presAssocID="{8FB8A951-F89D-4AB4-A7F5-7D90840DD61B}" presName="sibTrans" presStyleLbl="sibTrans2D1" presStyleIdx="0" presStyleCnt="2"/>
      <dgm:spPr/>
    </dgm:pt>
    <dgm:pt modelId="{9B999260-EAA7-41D1-BCA9-1D965BE1EEBE}" type="pres">
      <dgm:prSet presAssocID="{8FB8A951-F89D-4AB4-A7F5-7D90840DD61B}" presName="connectorText" presStyleLbl="sibTrans2D1" presStyleIdx="0" presStyleCnt="2"/>
      <dgm:spPr/>
    </dgm:pt>
    <dgm:pt modelId="{C3E2E41A-1E55-4564-91C1-2C4345E3C1BF}" type="pres">
      <dgm:prSet presAssocID="{E3C655A3-1965-4A6B-95B6-38236DA1D877}" presName="node" presStyleLbl="node1" presStyleIdx="1" presStyleCnt="3">
        <dgm:presLayoutVars>
          <dgm:bulletEnabled val="1"/>
        </dgm:presLayoutVars>
      </dgm:prSet>
      <dgm:spPr/>
    </dgm:pt>
    <dgm:pt modelId="{12ABF006-C4A4-49CC-ABE0-38E84FAE0CE5}" type="pres">
      <dgm:prSet presAssocID="{38834FD1-DD84-445B-AB4C-67943F22F18D}" presName="sibTrans" presStyleLbl="sibTrans2D1" presStyleIdx="1" presStyleCnt="2"/>
      <dgm:spPr/>
    </dgm:pt>
    <dgm:pt modelId="{3B27D086-6931-438E-A46B-4DA9FD2C906C}" type="pres">
      <dgm:prSet presAssocID="{38834FD1-DD84-445B-AB4C-67943F22F18D}" presName="connectorText" presStyleLbl="sibTrans2D1" presStyleIdx="1" presStyleCnt="2"/>
      <dgm:spPr/>
    </dgm:pt>
    <dgm:pt modelId="{E517DA50-AD18-4026-83EE-385C3FA5A3C7}" type="pres">
      <dgm:prSet presAssocID="{6CD5147A-4C69-48EE-A464-326C9002F53A}" presName="node" presStyleLbl="node1" presStyleIdx="2" presStyleCnt="3">
        <dgm:presLayoutVars>
          <dgm:bulletEnabled val="1"/>
        </dgm:presLayoutVars>
      </dgm:prSet>
      <dgm:spPr/>
    </dgm:pt>
  </dgm:ptLst>
  <dgm:cxnLst>
    <dgm:cxn modelId="{100A6130-3D4D-4CFA-9078-0162C518FB81}" type="presOf" srcId="{E3C655A3-1965-4A6B-95B6-38236DA1D877}" destId="{C3E2E41A-1E55-4564-91C1-2C4345E3C1BF}" srcOrd="0" destOrd="0" presId="urn:microsoft.com/office/officeart/2005/8/layout/process1"/>
    <dgm:cxn modelId="{1D82EB3F-D6BC-47A2-84EA-CECAE4B6D4E8}" type="presOf" srcId="{8FB8A951-F89D-4AB4-A7F5-7D90840DD61B}" destId="{B1623FDB-A23C-45E7-806C-3AAEFC84FC26}" srcOrd="0" destOrd="0" presId="urn:microsoft.com/office/officeart/2005/8/layout/process1"/>
    <dgm:cxn modelId="{AF37DB4C-0A5A-43F4-8DD8-CAB44282AFAB}" srcId="{C5956986-2837-4052-8EAA-82EFCFE12310}" destId="{74D0F1B0-954C-40A6-80CD-D7440C4003FC}" srcOrd="0" destOrd="0" parTransId="{CF4827FD-99F5-40E1-A8F2-483DBEB23EE9}" sibTransId="{8FB8A951-F89D-4AB4-A7F5-7D90840DD61B}"/>
    <dgm:cxn modelId="{62887F50-597D-444D-ACE3-8A38F6FDA941}" srcId="{C5956986-2837-4052-8EAA-82EFCFE12310}" destId="{6CD5147A-4C69-48EE-A464-326C9002F53A}" srcOrd="2" destOrd="0" parTransId="{6F3764C6-738A-4392-BCE9-AF49EADBCB2A}" sibTransId="{BBCC8A7C-241D-497C-9B2D-0A8903E8079E}"/>
    <dgm:cxn modelId="{0D808571-5CB3-4266-A874-43CE268487D1}" type="presOf" srcId="{38834FD1-DD84-445B-AB4C-67943F22F18D}" destId="{12ABF006-C4A4-49CC-ABE0-38E84FAE0CE5}" srcOrd="0" destOrd="0" presId="urn:microsoft.com/office/officeart/2005/8/layout/process1"/>
    <dgm:cxn modelId="{688E2A58-F2A4-4F4D-A920-795892F7F359}" type="presOf" srcId="{38834FD1-DD84-445B-AB4C-67943F22F18D}" destId="{3B27D086-6931-438E-A46B-4DA9FD2C906C}" srcOrd="1" destOrd="0" presId="urn:microsoft.com/office/officeart/2005/8/layout/process1"/>
    <dgm:cxn modelId="{F1CCEA86-22A5-47C8-AAF5-76BF63FFF142}" srcId="{C5956986-2837-4052-8EAA-82EFCFE12310}" destId="{E3C655A3-1965-4A6B-95B6-38236DA1D877}" srcOrd="1" destOrd="0" parTransId="{F01497A0-9AA2-4954-9160-BDDEE0B02490}" sibTransId="{38834FD1-DD84-445B-AB4C-67943F22F18D}"/>
    <dgm:cxn modelId="{456AC094-FCA9-475C-8B3B-5D6FE769D5C2}" type="presOf" srcId="{6CD5147A-4C69-48EE-A464-326C9002F53A}" destId="{E517DA50-AD18-4026-83EE-385C3FA5A3C7}" srcOrd="0" destOrd="0" presId="urn:microsoft.com/office/officeart/2005/8/layout/process1"/>
    <dgm:cxn modelId="{6149E196-07B9-48AF-A250-51162214F71A}" type="presOf" srcId="{C5956986-2837-4052-8EAA-82EFCFE12310}" destId="{272124E8-BF26-4B74-937F-4E01B93531FD}" srcOrd="0" destOrd="0" presId="urn:microsoft.com/office/officeart/2005/8/layout/process1"/>
    <dgm:cxn modelId="{F46F269A-8CC8-499A-A935-138421C24FFD}" type="presOf" srcId="{8FB8A951-F89D-4AB4-A7F5-7D90840DD61B}" destId="{9B999260-EAA7-41D1-BCA9-1D965BE1EEBE}" srcOrd="1" destOrd="0" presId="urn:microsoft.com/office/officeart/2005/8/layout/process1"/>
    <dgm:cxn modelId="{0AB36FB1-9A05-4826-B031-9FA20B3D27AA}" type="presOf" srcId="{74D0F1B0-954C-40A6-80CD-D7440C4003FC}" destId="{4A987E18-F185-4BC0-BA4A-5203C3968A39}" srcOrd="0" destOrd="0" presId="urn:microsoft.com/office/officeart/2005/8/layout/process1"/>
    <dgm:cxn modelId="{94AA07F5-10E4-4BA4-8391-6341B9845FE4}" type="presParOf" srcId="{272124E8-BF26-4B74-937F-4E01B93531FD}" destId="{4A987E18-F185-4BC0-BA4A-5203C3968A39}" srcOrd="0" destOrd="0" presId="urn:microsoft.com/office/officeart/2005/8/layout/process1"/>
    <dgm:cxn modelId="{E44AE760-857F-45AC-97C2-21CA9C5079A4}" type="presParOf" srcId="{272124E8-BF26-4B74-937F-4E01B93531FD}" destId="{B1623FDB-A23C-45E7-806C-3AAEFC84FC26}" srcOrd="1" destOrd="0" presId="urn:microsoft.com/office/officeart/2005/8/layout/process1"/>
    <dgm:cxn modelId="{42267D5A-7957-47FF-A91E-C092E496301F}" type="presParOf" srcId="{B1623FDB-A23C-45E7-806C-3AAEFC84FC26}" destId="{9B999260-EAA7-41D1-BCA9-1D965BE1EEBE}" srcOrd="0" destOrd="0" presId="urn:microsoft.com/office/officeart/2005/8/layout/process1"/>
    <dgm:cxn modelId="{B74326EE-C163-4011-8663-3EA965CAE8E3}" type="presParOf" srcId="{272124E8-BF26-4B74-937F-4E01B93531FD}" destId="{C3E2E41A-1E55-4564-91C1-2C4345E3C1BF}" srcOrd="2" destOrd="0" presId="urn:microsoft.com/office/officeart/2005/8/layout/process1"/>
    <dgm:cxn modelId="{248B9451-6020-4D6A-A871-88692A2DC7F2}" type="presParOf" srcId="{272124E8-BF26-4B74-937F-4E01B93531FD}" destId="{12ABF006-C4A4-49CC-ABE0-38E84FAE0CE5}" srcOrd="3" destOrd="0" presId="urn:microsoft.com/office/officeart/2005/8/layout/process1"/>
    <dgm:cxn modelId="{A51BA242-8B36-462F-B174-B4783801630D}" type="presParOf" srcId="{12ABF006-C4A4-49CC-ABE0-38E84FAE0CE5}" destId="{3B27D086-6931-438E-A46B-4DA9FD2C906C}" srcOrd="0" destOrd="0" presId="urn:microsoft.com/office/officeart/2005/8/layout/process1"/>
    <dgm:cxn modelId="{70A924BD-B57B-4B8A-A9E6-AC5D0AF1F874}" type="presParOf" srcId="{272124E8-BF26-4B74-937F-4E01B93531FD}" destId="{E517DA50-AD18-4026-83EE-385C3FA5A3C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0AF200-A41A-4C1F-A341-286B13A74E51}" type="doc">
      <dgm:prSet loTypeId="urn:microsoft.com/office/officeart/2005/8/layout/radial1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6BA0F1D0-5E30-4B9F-AAB5-A997A70FCB64}">
      <dgm:prSet phldrT="[Text]" custT="1"/>
      <dgm:spPr>
        <a:solidFill>
          <a:schemeClr val="bg1"/>
        </a:solidFill>
        <a:ln w="28575"/>
      </dgm:spPr>
      <dgm:t>
        <a:bodyPr/>
        <a:lstStyle/>
        <a:p>
          <a:r>
            <a:rPr lang="en-GB" sz="2000" b="1" i="1" dirty="0"/>
            <a:t>Autistic traits</a:t>
          </a:r>
          <a:endParaRPr lang="en-GB" sz="1400" b="1" i="1" dirty="0"/>
        </a:p>
      </dgm:t>
    </dgm:pt>
    <dgm:pt modelId="{A5D3E08E-E57C-4D0F-80FD-B63F6A459D5E}" type="parTrans" cxnId="{DAD8F8CA-C235-4F42-90C8-1846FB78609E}">
      <dgm:prSet/>
      <dgm:spPr/>
      <dgm:t>
        <a:bodyPr/>
        <a:lstStyle/>
        <a:p>
          <a:endParaRPr lang="en-GB" sz="1600" b="1"/>
        </a:p>
      </dgm:t>
    </dgm:pt>
    <dgm:pt modelId="{97325EE5-F096-4B86-860B-EA1CEFDD54E1}" type="sibTrans" cxnId="{DAD8F8CA-C235-4F42-90C8-1846FB78609E}">
      <dgm:prSet/>
      <dgm:spPr/>
      <dgm:t>
        <a:bodyPr/>
        <a:lstStyle/>
        <a:p>
          <a:endParaRPr lang="en-GB" sz="1600" b="1"/>
        </a:p>
      </dgm:t>
    </dgm:pt>
    <dgm:pt modelId="{CAEA9707-2B0A-4C80-A6FE-AC59BBF586A8}">
      <dgm:prSet phldrT="[Text]" custT="1"/>
      <dgm:spPr>
        <a:solidFill>
          <a:schemeClr val="accent4">
            <a:lumMod val="20000"/>
            <a:lumOff val="80000"/>
          </a:schemeClr>
        </a:solidFill>
        <a:ln w="28575"/>
      </dgm:spPr>
      <dgm:t>
        <a:bodyPr/>
        <a:lstStyle/>
        <a:p>
          <a:r>
            <a:rPr lang="en-GB" sz="1400" b="1" dirty="0"/>
            <a:t>Different ways of processing information</a:t>
          </a:r>
        </a:p>
      </dgm:t>
    </dgm:pt>
    <dgm:pt modelId="{F45B9847-C684-4F48-8753-DA085ADE4D1E}" type="parTrans" cxnId="{DF366BCB-C40B-49DF-AE30-3D1FC90EC7C9}">
      <dgm:prSet custT="1"/>
      <dgm:spPr/>
      <dgm:t>
        <a:bodyPr/>
        <a:lstStyle/>
        <a:p>
          <a:endParaRPr lang="en-GB" sz="1600" b="1"/>
        </a:p>
      </dgm:t>
    </dgm:pt>
    <dgm:pt modelId="{F38DB61A-7E9B-4B93-9B49-3C518E9D3337}" type="sibTrans" cxnId="{DF366BCB-C40B-49DF-AE30-3D1FC90EC7C9}">
      <dgm:prSet/>
      <dgm:spPr/>
      <dgm:t>
        <a:bodyPr/>
        <a:lstStyle/>
        <a:p>
          <a:endParaRPr lang="en-GB" sz="1600" b="1"/>
        </a:p>
      </dgm:t>
    </dgm:pt>
    <dgm:pt modelId="{E981D067-0657-4340-A3A4-2170A538E9B8}">
      <dgm:prSet phldrT="[Text]" custT="1"/>
      <dgm:spPr>
        <a:solidFill>
          <a:schemeClr val="accent6">
            <a:lumMod val="20000"/>
            <a:lumOff val="80000"/>
          </a:schemeClr>
        </a:solidFill>
        <a:ln w="28575"/>
      </dgm:spPr>
      <dgm:t>
        <a:bodyPr/>
        <a:lstStyle/>
        <a:p>
          <a:r>
            <a:rPr lang="en-GB" sz="1400" b="1" dirty="0"/>
            <a:t>Preferences for predictability, order and routine</a:t>
          </a:r>
        </a:p>
      </dgm:t>
    </dgm:pt>
    <dgm:pt modelId="{011BCD3C-3C5C-4EB4-912A-548EE2F446D3}" type="parTrans" cxnId="{AA6E1196-98C4-4AAF-89A4-FAEFFB096EE2}">
      <dgm:prSet custT="1"/>
      <dgm:spPr/>
      <dgm:t>
        <a:bodyPr/>
        <a:lstStyle/>
        <a:p>
          <a:endParaRPr lang="en-GB" sz="1600" b="1"/>
        </a:p>
      </dgm:t>
    </dgm:pt>
    <dgm:pt modelId="{8DB72073-E7EC-4B92-84A9-D865DFBCC647}" type="sibTrans" cxnId="{AA6E1196-98C4-4AAF-89A4-FAEFFB096EE2}">
      <dgm:prSet/>
      <dgm:spPr/>
      <dgm:t>
        <a:bodyPr/>
        <a:lstStyle/>
        <a:p>
          <a:endParaRPr lang="en-GB" sz="1600" b="1"/>
        </a:p>
      </dgm:t>
    </dgm:pt>
    <dgm:pt modelId="{6E7B2056-A3CB-43DF-971B-73C3535488F3}">
      <dgm:prSet phldrT="[Text]" custT="1"/>
      <dgm:spPr>
        <a:solidFill>
          <a:schemeClr val="accent5">
            <a:lumMod val="20000"/>
            <a:lumOff val="80000"/>
          </a:schemeClr>
        </a:solidFill>
        <a:ln w="28575"/>
      </dgm:spPr>
      <dgm:t>
        <a:bodyPr/>
        <a:lstStyle/>
        <a:p>
          <a:r>
            <a:rPr lang="en-GB" sz="1400" b="1" dirty="0"/>
            <a:t>Executive functioning differences</a:t>
          </a:r>
        </a:p>
      </dgm:t>
    </dgm:pt>
    <dgm:pt modelId="{4C24A5AB-9EB7-4040-92C6-07F5BEC5E07C}" type="parTrans" cxnId="{25983030-A43C-4C14-A29E-4AA2173B5C13}">
      <dgm:prSet custT="1"/>
      <dgm:spPr/>
      <dgm:t>
        <a:bodyPr/>
        <a:lstStyle/>
        <a:p>
          <a:endParaRPr lang="en-GB" sz="1600" b="1"/>
        </a:p>
      </dgm:t>
    </dgm:pt>
    <dgm:pt modelId="{E694297F-38A8-48D7-AAA2-179B49F7F8AE}" type="sibTrans" cxnId="{25983030-A43C-4C14-A29E-4AA2173B5C13}">
      <dgm:prSet/>
      <dgm:spPr/>
      <dgm:t>
        <a:bodyPr/>
        <a:lstStyle/>
        <a:p>
          <a:endParaRPr lang="en-GB" sz="1600" b="1"/>
        </a:p>
      </dgm:t>
    </dgm:pt>
    <dgm:pt modelId="{1227C356-6015-49AC-89FF-1A9832F05A39}">
      <dgm:prSet phldrT="[Text]" custT="1"/>
      <dgm:spPr>
        <a:solidFill>
          <a:schemeClr val="accent1">
            <a:lumMod val="40000"/>
            <a:lumOff val="60000"/>
          </a:schemeClr>
        </a:solidFill>
        <a:ln w="28575"/>
      </dgm:spPr>
      <dgm:t>
        <a:bodyPr/>
        <a:lstStyle/>
        <a:p>
          <a:r>
            <a:rPr lang="en-GB" sz="1400" b="1" dirty="0"/>
            <a:t>Behavioural differences (e.g., stimming)</a:t>
          </a:r>
        </a:p>
      </dgm:t>
    </dgm:pt>
    <dgm:pt modelId="{E2A6F1F1-F143-4C10-B301-67EA57A4245E}" type="parTrans" cxnId="{0DB8195B-BC4A-4998-A290-C73BEE05200C}">
      <dgm:prSet custT="1"/>
      <dgm:spPr/>
      <dgm:t>
        <a:bodyPr/>
        <a:lstStyle/>
        <a:p>
          <a:endParaRPr lang="en-GB" sz="1600" b="1"/>
        </a:p>
      </dgm:t>
    </dgm:pt>
    <dgm:pt modelId="{1BF22D21-C731-42C8-AAE7-00DD4369EBEF}" type="sibTrans" cxnId="{0DB8195B-BC4A-4998-A290-C73BEE05200C}">
      <dgm:prSet/>
      <dgm:spPr/>
      <dgm:t>
        <a:bodyPr/>
        <a:lstStyle/>
        <a:p>
          <a:endParaRPr lang="en-GB" sz="1600" b="1"/>
        </a:p>
      </dgm:t>
    </dgm:pt>
    <dgm:pt modelId="{76179E8C-CAA6-4273-9104-949F73269A30}">
      <dgm:prSet custT="1"/>
      <dgm:spPr>
        <a:solidFill>
          <a:srgbClr val="CCCCFF"/>
        </a:solidFill>
        <a:ln w="28575"/>
      </dgm:spPr>
      <dgm:t>
        <a:bodyPr/>
        <a:lstStyle/>
        <a:p>
          <a:r>
            <a:rPr lang="en-GB" sz="1400" b="1" dirty="0"/>
            <a:t>Highly focussed interests</a:t>
          </a:r>
        </a:p>
      </dgm:t>
    </dgm:pt>
    <dgm:pt modelId="{7F3C8ED3-DA15-4CF9-9BDE-28189235F6A2}" type="parTrans" cxnId="{D7084C35-1A4D-4826-9ECF-8A87947B48E3}">
      <dgm:prSet/>
      <dgm:spPr/>
      <dgm:t>
        <a:bodyPr/>
        <a:lstStyle/>
        <a:p>
          <a:endParaRPr lang="en-GB" b="1"/>
        </a:p>
      </dgm:t>
    </dgm:pt>
    <dgm:pt modelId="{DD00B433-4F86-4DB5-BB2F-B829D34AF783}" type="sibTrans" cxnId="{D7084C35-1A4D-4826-9ECF-8A87947B48E3}">
      <dgm:prSet/>
      <dgm:spPr/>
      <dgm:t>
        <a:bodyPr/>
        <a:lstStyle/>
        <a:p>
          <a:endParaRPr lang="en-GB" b="1"/>
        </a:p>
      </dgm:t>
    </dgm:pt>
    <dgm:pt modelId="{A686192E-1B72-484F-9B25-D81BBD3CEF4B}">
      <dgm:prSet custT="1"/>
      <dgm:spPr>
        <a:solidFill>
          <a:srgbClr val="FFCCCC"/>
        </a:solidFill>
        <a:ln w="28575"/>
      </dgm:spPr>
      <dgm:t>
        <a:bodyPr/>
        <a:lstStyle/>
        <a:p>
          <a:r>
            <a:rPr lang="en-GB" sz="1400" b="1" dirty="0"/>
            <a:t>Sensory processing differences</a:t>
          </a:r>
        </a:p>
      </dgm:t>
    </dgm:pt>
    <dgm:pt modelId="{8D49D9B5-FFAA-42F5-8BA6-AEE8D4669E23}" type="parTrans" cxnId="{0BCEC80F-CC54-4A68-98B6-AEFE84F5B4A3}">
      <dgm:prSet/>
      <dgm:spPr/>
      <dgm:t>
        <a:bodyPr/>
        <a:lstStyle/>
        <a:p>
          <a:endParaRPr lang="en-GB" b="1"/>
        </a:p>
      </dgm:t>
    </dgm:pt>
    <dgm:pt modelId="{53BF3F69-09ED-483D-B782-C742C3B6C119}" type="sibTrans" cxnId="{0BCEC80F-CC54-4A68-98B6-AEFE84F5B4A3}">
      <dgm:prSet/>
      <dgm:spPr/>
      <dgm:t>
        <a:bodyPr/>
        <a:lstStyle/>
        <a:p>
          <a:endParaRPr lang="en-GB" b="1"/>
        </a:p>
      </dgm:t>
    </dgm:pt>
    <dgm:pt modelId="{4EFBC540-64BD-462E-9266-A1216E8AD145}">
      <dgm:prSet custT="1"/>
      <dgm:spPr>
        <a:solidFill>
          <a:srgbClr val="FFE4C9"/>
        </a:solidFill>
        <a:ln w="28575"/>
      </dgm:spPr>
      <dgm:t>
        <a:bodyPr/>
        <a:lstStyle/>
        <a:p>
          <a:r>
            <a:rPr lang="en-GB" sz="1400" b="1" dirty="0"/>
            <a:t>Social communication and interaction differences</a:t>
          </a:r>
        </a:p>
      </dgm:t>
    </dgm:pt>
    <dgm:pt modelId="{13E7E409-A889-499F-8443-2E4543BA0FE5}" type="parTrans" cxnId="{37062732-4C7D-48A8-946A-649245BF8C52}">
      <dgm:prSet/>
      <dgm:spPr/>
      <dgm:t>
        <a:bodyPr/>
        <a:lstStyle/>
        <a:p>
          <a:endParaRPr lang="en-GB" b="1"/>
        </a:p>
      </dgm:t>
    </dgm:pt>
    <dgm:pt modelId="{BDD5D54B-1BE8-4AEE-B01C-4C6979CA2067}" type="sibTrans" cxnId="{37062732-4C7D-48A8-946A-649245BF8C52}">
      <dgm:prSet/>
      <dgm:spPr/>
      <dgm:t>
        <a:bodyPr/>
        <a:lstStyle/>
        <a:p>
          <a:endParaRPr lang="en-GB" b="1"/>
        </a:p>
      </dgm:t>
    </dgm:pt>
    <dgm:pt modelId="{F3F5BA37-31F1-4C1E-BE05-DF81E6D9F7AD}" type="pres">
      <dgm:prSet presAssocID="{AC0AF200-A41A-4C1F-A341-286B13A74E5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795DA53-2507-48E0-AE71-9FE4B0723F2E}" type="pres">
      <dgm:prSet presAssocID="{6BA0F1D0-5E30-4B9F-AAB5-A997A70FCB64}" presName="centerShape" presStyleLbl="node0" presStyleIdx="0" presStyleCnt="1"/>
      <dgm:spPr/>
    </dgm:pt>
    <dgm:pt modelId="{372D2B82-DFF7-43FB-8908-23D448B1C523}" type="pres">
      <dgm:prSet presAssocID="{F45B9847-C684-4F48-8753-DA085ADE4D1E}" presName="Name9" presStyleLbl="parChTrans1D2" presStyleIdx="0" presStyleCnt="7"/>
      <dgm:spPr/>
    </dgm:pt>
    <dgm:pt modelId="{796889FB-6FB2-4DD2-92C5-33564A19BB8D}" type="pres">
      <dgm:prSet presAssocID="{F45B9847-C684-4F48-8753-DA085ADE4D1E}" presName="connTx" presStyleLbl="parChTrans1D2" presStyleIdx="0" presStyleCnt="7"/>
      <dgm:spPr/>
    </dgm:pt>
    <dgm:pt modelId="{223684E2-CD5D-4E08-A27B-E48D9CEE678B}" type="pres">
      <dgm:prSet presAssocID="{CAEA9707-2B0A-4C80-A6FE-AC59BBF586A8}" presName="node" presStyleLbl="node1" presStyleIdx="0" presStyleCnt="7" custScaleX="122874">
        <dgm:presLayoutVars>
          <dgm:bulletEnabled val="1"/>
        </dgm:presLayoutVars>
      </dgm:prSet>
      <dgm:spPr/>
    </dgm:pt>
    <dgm:pt modelId="{1C688405-9D70-4F7D-B056-49CE75C16D9D}" type="pres">
      <dgm:prSet presAssocID="{011BCD3C-3C5C-4EB4-912A-548EE2F446D3}" presName="Name9" presStyleLbl="parChTrans1D2" presStyleIdx="1" presStyleCnt="7"/>
      <dgm:spPr/>
    </dgm:pt>
    <dgm:pt modelId="{F90DE158-9284-47EC-9A11-AEAB6DEB70F4}" type="pres">
      <dgm:prSet presAssocID="{011BCD3C-3C5C-4EB4-912A-548EE2F446D3}" presName="connTx" presStyleLbl="parChTrans1D2" presStyleIdx="1" presStyleCnt="7"/>
      <dgm:spPr/>
    </dgm:pt>
    <dgm:pt modelId="{A43DDEB1-BAEC-4DA0-80A8-5CD378DF9134}" type="pres">
      <dgm:prSet presAssocID="{E981D067-0657-4340-A3A4-2170A538E9B8}" presName="node" presStyleLbl="node1" presStyleIdx="1" presStyleCnt="7" custScaleX="122874">
        <dgm:presLayoutVars>
          <dgm:bulletEnabled val="1"/>
        </dgm:presLayoutVars>
      </dgm:prSet>
      <dgm:spPr/>
    </dgm:pt>
    <dgm:pt modelId="{46262767-1B2C-405A-BAAE-350819999CE6}" type="pres">
      <dgm:prSet presAssocID="{4C24A5AB-9EB7-4040-92C6-07F5BEC5E07C}" presName="Name9" presStyleLbl="parChTrans1D2" presStyleIdx="2" presStyleCnt="7"/>
      <dgm:spPr/>
    </dgm:pt>
    <dgm:pt modelId="{AB76ABF8-1D53-41E2-996A-75A330077322}" type="pres">
      <dgm:prSet presAssocID="{4C24A5AB-9EB7-4040-92C6-07F5BEC5E07C}" presName="connTx" presStyleLbl="parChTrans1D2" presStyleIdx="2" presStyleCnt="7"/>
      <dgm:spPr/>
    </dgm:pt>
    <dgm:pt modelId="{1E7FCEEF-02BB-4060-98B4-A482B96179A5}" type="pres">
      <dgm:prSet presAssocID="{6E7B2056-A3CB-43DF-971B-73C3535488F3}" presName="node" presStyleLbl="node1" presStyleIdx="2" presStyleCnt="7" custScaleX="122874">
        <dgm:presLayoutVars>
          <dgm:bulletEnabled val="1"/>
        </dgm:presLayoutVars>
      </dgm:prSet>
      <dgm:spPr/>
    </dgm:pt>
    <dgm:pt modelId="{704B4250-D4F2-468B-964F-2260D369314D}" type="pres">
      <dgm:prSet presAssocID="{E2A6F1F1-F143-4C10-B301-67EA57A4245E}" presName="Name9" presStyleLbl="parChTrans1D2" presStyleIdx="3" presStyleCnt="7"/>
      <dgm:spPr/>
    </dgm:pt>
    <dgm:pt modelId="{74130808-B194-44D3-894E-F5CEAD9E2171}" type="pres">
      <dgm:prSet presAssocID="{E2A6F1F1-F143-4C10-B301-67EA57A4245E}" presName="connTx" presStyleLbl="parChTrans1D2" presStyleIdx="3" presStyleCnt="7"/>
      <dgm:spPr/>
    </dgm:pt>
    <dgm:pt modelId="{B3F71CD3-0382-4624-A63F-529978B58ACE}" type="pres">
      <dgm:prSet presAssocID="{1227C356-6015-49AC-89FF-1A9832F05A39}" presName="node" presStyleLbl="node1" presStyleIdx="3" presStyleCnt="7" custScaleX="122874">
        <dgm:presLayoutVars>
          <dgm:bulletEnabled val="1"/>
        </dgm:presLayoutVars>
      </dgm:prSet>
      <dgm:spPr/>
    </dgm:pt>
    <dgm:pt modelId="{BA5F8D82-1FE9-4036-9149-3BFC54310231}" type="pres">
      <dgm:prSet presAssocID="{7F3C8ED3-DA15-4CF9-9BDE-28189235F6A2}" presName="Name9" presStyleLbl="parChTrans1D2" presStyleIdx="4" presStyleCnt="7"/>
      <dgm:spPr/>
    </dgm:pt>
    <dgm:pt modelId="{6785830D-DB09-4974-8A27-6787DFD08998}" type="pres">
      <dgm:prSet presAssocID="{7F3C8ED3-DA15-4CF9-9BDE-28189235F6A2}" presName="connTx" presStyleLbl="parChTrans1D2" presStyleIdx="4" presStyleCnt="7"/>
      <dgm:spPr/>
    </dgm:pt>
    <dgm:pt modelId="{25C55EF1-1B49-4A37-8B5D-A644E1FEBC09}" type="pres">
      <dgm:prSet presAssocID="{76179E8C-CAA6-4273-9104-949F73269A30}" presName="node" presStyleLbl="node1" presStyleIdx="4" presStyleCnt="7" custScaleX="122874">
        <dgm:presLayoutVars>
          <dgm:bulletEnabled val="1"/>
        </dgm:presLayoutVars>
      </dgm:prSet>
      <dgm:spPr/>
    </dgm:pt>
    <dgm:pt modelId="{E593B1A6-144A-46FD-AC94-4A3049DE3847}" type="pres">
      <dgm:prSet presAssocID="{8D49D9B5-FFAA-42F5-8BA6-AEE8D4669E23}" presName="Name9" presStyleLbl="parChTrans1D2" presStyleIdx="5" presStyleCnt="7"/>
      <dgm:spPr/>
    </dgm:pt>
    <dgm:pt modelId="{F5370D6B-4DD0-4563-AF5D-C58CBFFA049F}" type="pres">
      <dgm:prSet presAssocID="{8D49D9B5-FFAA-42F5-8BA6-AEE8D4669E23}" presName="connTx" presStyleLbl="parChTrans1D2" presStyleIdx="5" presStyleCnt="7"/>
      <dgm:spPr/>
    </dgm:pt>
    <dgm:pt modelId="{A8A0FCD1-AA4E-4A3B-B43F-070566AA2BB0}" type="pres">
      <dgm:prSet presAssocID="{A686192E-1B72-484F-9B25-D81BBD3CEF4B}" presName="node" presStyleLbl="node1" presStyleIdx="5" presStyleCnt="7" custScaleX="122874">
        <dgm:presLayoutVars>
          <dgm:bulletEnabled val="1"/>
        </dgm:presLayoutVars>
      </dgm:prSet>
      <dgm:spPr/>
    </dgm:pt>
    <dgm:pt modelId="{2C46737F-6255-402E-98F6-AB1B4A1F6A53}" type="pres">
      <dgm:prSet presAssocID="{13E7E409-A889-499F-8443-2E4543BA0FE5}" presName="Name9" presStyleLbl="parChTrans1D2" presStyleIdx="6" presStyleCnt="7"/>
      <dgm:spPr/>
    </dgm:pt>
    <dgm:pt modelId="{0BDEADE5-525E-462B-8D72-E80BF2FC3B24}" type="pres">
      <dgm:prSet presAssocID="{13E7E409-A889-499F-8443-2E4543BA0FE5}" presName="connTx" presStyleLbl="parChTrans1D2" presStyleIdx="6" presStyleCnt="7"/>
      <dgm:spPr/>
    </dgm:pt>
    <dgm:pt modelId="{BE8A6C86-2148-4BC3-8CB9-F3664BE5E563}" type="pres">
      <dgm:prSet presAssocID="{4EFBC540-64BD-462E-9266-A1216E8AD145}" presName="node" presStyleLbl="node1" presStyleIdx="6" presStyleCnt="7" custScaleX="122874">
        <dgm:presLayoutVars>
          <dgm:bulletEnabled val="1"/>
        </dgm:presLayoutVars>
      </dgm:prSet>
      <dgm:spPr/>
    </dgm:pt>
  </dgm:ptLst>
  <dgm:cxnLst>
    <dgm:cxn modelId="{EAC4370E-5AC4-4250-858C-963055F5FB0A}" type="presOf" srcId="{13E7E409-A889-499F-8443-2E4543BA0FE5}" destId="{2C46737F-6255-402E-98F6-AB1B4A1F6A53}" srcOrd="0" destOrd="0" presId="urn:microsoft.com/office/officeart/2005/8/layout/radial1"/>
    <dgm:cxn modelId="{ED86C10E-20C6-411C-9321-0A47E65D6F73}" type="presOf" srcId="{011BCD3C-3C5C-4EB4-912A-548EE2F446D3}" destId="{F90DE158-9284-47EC-9A11-AEAB6DEB70F4}" srcOrd="1" destOrd="0" presId="urn:microsoft.com/office/officeart/2005/8/layout/radial1"/>
    <dgm:cxn modelId="{0BCEC80F-CC54-4A68-98B6-AEFE84F5B4A3}" srcId="{6BA0F1D0-5E30-4B9F-AAB5-A997A70FCB64}" destId="{A686192E-1B72-484F-9B25-D81BBD3CEF4B}" srcOrd="5" destOrd="0" parTransId="{8D49D9B5-FFAA-42F5-8BA6-AEE8D4669E23}" sibTransId="{53BF3F69-09ED-483D-B782-C742C3B6C119}"/>
    <dgm:cxn modelId="{65B43915-4013-499A-8D18-0B0E0259CDF2}" type="presOf" srcId="{1227C356-6015-49AC-89FF-1A9832F05A39}" destId="{B3F71CD3-0382-4624-A63F-529978B58ACE}" srcOrd="0" destOrd="0" presId="urn:microsoft.com/office/officeart/2005/8/layout/radial1"/>
    <dgm:cxn modelId="{25983030-A43C-4C14-A29E-4AA2173B5C13}" srcId="{6BA0F1D0-5E30-4B9F-AAB5-A997A70FCB64}" destId="{6E7B2056-A3CB-43DF-971B-73C3535488F3}" srcOrd="2" destOrd="0" parTransId="{4C24A5AB-9EB7-4040-92C6-07F5BEC5E07C}" sibTransId="{E694297F-38A8-48D7-AAA2-179B49F7F8AE}"/>
    <dgm:cxn modelId="{37062732-4C7D-48A8-946A-649245BF8C52}" srcId="{6BA0F1D0-5E30-4B9F-AAB5-A997A70FCB64}" destId="{4EFBC540-64BD-462E-9266-A1216E8AD145}" srcOrd="6" destOrd="0" parTransId="{13E7E409-A889-499F-8443-2E4543BA0FE5}" sibTransId="{BDD5D54B-1BE8-4AEE-B01C-4C6979CA2067}"/>
    <dgm:cxn modelId="{D7084C35-1A4D-4826-9ECF-8A87947B48E3}" srcId="{6BA0F1D0-5E30-4B9F-AAB5-A997A70FCB64}" destId="{76179E8C-CAA6-4273-9104-949F73269A30}" srcOrd="4" destOrd="0" parTransId="{7F3C8ED3-DA15-4CF9-9BDE-28189235F6A2}" sibTransId="{DD00B433-4F86-4DB5-BB2F-B829D34AF783}"/>
    <dgm:cxn modelId="{0DB8195B-BC4A-4998-A290-C73BEE05200C}" srcId="{6BA0F1D0-5E30-4B9F-AAB5-A997A70FCB64}" destId="{1227C356-6015-49AC-89FF-1A9832F05A39}" srcOrd="3" destOrd="0" parTransId="{E2A6F1F1-F143-4C10-B301-67EA57A4245E}" sibTransId="{1BF22D21-C731-42C8-AAE7-00DD4369EBEF}"/>
    <dgm:cxn modelId="{73988C5D-E3D0-47AB-A73D-CD4F753BC7D3}" type="presOf" srcId="{E2A6F1F1-F143-4C10-B301-67EA57A4245E}" destId="{704B4250-D4F2-468B-964F-2260D369314D}" srcOrd="0" destOrd="0" presId="urn:microsoft.com/office/officeart/2005/8/layout/radial1"/>
    <dgm:cxn modelId="{D56DBC6F-1D99-47C6-B785-09935DA048C4}" type="presOf" srcId="{6E7B2056-A3CB-43DF-971B-73C3535488F3}" destId="{1E7FCEEF-02BB-4060-98B4-A482B96179A5}" srcOrd="0" destOrd="0" presId="urn:microsoft.com/office/officeart/2005/8/layout/radial1"/>
    <dgm:cxn modelId="{8E4A1F51-D576-4EB1-BD73-88C10F81870B}" type="presOf" srcId="{13E7E409-A889-499F-8443-2E4543BA0FE5}" destId="{0BDEADE5-525E-462B-8D72-E80BF2FC3B24}" srcOrd="1" destOrd="0" presId="urn:microsoft.com/office/officeart/2005/8/layout/radial1"/>
    <dgm:cxn modelId="{EE0D4C73-EF64-41C4-B844-78F67A8D5448}" type="presOf" srcId="{4EFBC540-64BD-462E-9266-A1216E8AD145}" destId="{BE8A6C86-2148-4BC3-8CB9-F3664BE5E563}" srcOrd="0" destOrd="0" presId="urn:microsoft.com/office/officeart/2005/8/layout/radial1"/>
    <dgm:cxn modelId="{BAB73254-FDB6-4955-B7FB-1D55B7F2C185}" type="presOf" srcId="{6BA0F1D0-5E30-4B9F-AAB5-A997A70FCB64}" destId="{4795DA53-2507-48E0-AE71-9FE4B0723F2E}" srcOrd="0" destOrd="0" presId="urn:microsoft.com/office/officeart/2005/8/layout/radial1"/>
    <dgm:cxn modelId="{0BBF267A-C758-412E-A409-979B49494645}" type="presOf" srcId="{A686192E-1B72-484F-9B25-D81BBD3CEF4B}" destId="{A8A0FCD1-AA4E-4A3B-B43F-070566AA2BB0}" srcOrd="0" destOrd="0" presId="urn:microsoft.com/office/officeart/2005/8/layout/radial1"/>
    <dgm:cxn modelId="{875BC180-D66B-4C64-888F-E7215447E925}" type="presOf" srcId="{76179E8C-CAA6-4273-9104-949F73269A30}" destId="{25C55EF1-1B49-4A37-8B5D-A644E1FEBC09}" srcOrd="0" destOrd="0" presId="urn:microsoft.com/office/officeart/2005/8/layout/radial1"/>
    <dgm:cxn modelId="{BD642782-4D50-45BF-A286-EDCBDB24B520}" type="presOf" srcId="{AC0AF200-A41A-4C1F-A341-286B13A74E51}" destId="{F3F5BA37-31F1-4C1E-BE05-DF81E6D9F7AD}" srcOrd="0" destOrd="0" presId="urn:microsoft.com/office/officeart/2005/8/layout/radial1"/>
    <dgm:cxn modelId="{04AC128F-177F-423A-A21B-D943470A26E3}" type="presOf" srcId="{4C24A5AB-9EB7-4040-92C6-07F5BEC5E07C}" destId="{AB76ABF8-1D53-41E2-996A-75A330077322}" srcOrd="1" destOrd="0" presId="urn:microsoft.com/office/officeart/2005/8/layout/radial1"/>
    <dgm:cxn modelId="{B10F2090-B05B-491D-98E3-126BBC4DFC4E}" type="presOf" srcId="{CAEA9707-2B0A-4C80-A6FE-AC59BBF586A8}" destId="{223684E2-CD5D-4E08-A27B-E48D9CEE678B}" srcOrd="0" destOrd="0" presId="urn:microsoft.com/office/officeart/2005/8/layout/radial1"/>
    <dgm:cxn modelId="{AA6E1196-98C4-4AAF-89A4-FAEFFB096EE2}" srcId="{6BA0F1D0-5E30-4B9F-AAB5-A997A70FCB64}" destId="{E981D067-0657-4340-A3A4-2170A538E9B8}" srcOrd="1" destOrd="0" parTransId="{011BCD3C-3C5C-4EB4-912A-548EE2F446D3}" sibTransId="{8DB72073-E7EC-4B92-84A9-D865DFBCC647}"/>
    <dgm:cxn modelId="{7E575E97-9E54-4DFD-B093-438009C2401C}" type="presOf" srcId="{011BCD3C-3C5C-4EB4-912A-548EE2F446D3}" destId="{1C688405-9D70-4F7D-B056-49CE75C16D9D}" srcOrd="0" destOrd="0" presId="urn:microsoft.com/office/officeart/2005/8/layout/radial1"/>
    <dgm:cxn modelId="{AA42C59B-4D8D-4D67-8EF4-142CEA97B41A}" type="presOf" srcId="{7F3C8ED3-DA15-4CF9-9BDE-28189235F6A2}" destId="{6785830D-DB09-4974-8A27-6787DFD08998}" srcOrd="1" destOrd="0" presId="urn:microsoft.com/office/officeart/2005/8/layout/radial1"/>
    <dgm:cxn modelId="{BA4D95A2-985C-462A-A5CE-AE6622009BD6}" type="presOf" srcId="{F45B9847-C684-4F48-8753-DA085ADE4D1E}" destId="{796889FB-6FB2-4DD2-92C5-33564A19BB8D}" srcOrd="1" destOrd="0" presId="urn:microsoft.com/office/officeart/2005/8/layout/radial1"/>
    <dgm:cxn modelId="{B6A6B4B1-2444-4FF9-81DC-948ACB82323B}" type="presOf" srcId="{E2A6F1F1-F143-4C10-B301-67EA57A4245E}" destId="{74130808-B194-44D3-894E-F5CEAD9E2171}" srcOrd="1" destOrd="0" presId="urn:microsoft.com/office/officeart/2005/8/layout/radial1"/>
    <dgm:cxn modelId="{252187B5-6137-454C-9C63-0A5E2018929D}" type="presOf" srcId="{8D49D9B5-FFAA-42F5-8BA6-AEE8D4669E23}" destId="{E593B1A6-144A-46FD-AC94-4A3049DE3847}" srcOrd="0" destOrd="0" presId="urn:microsoft.com/office/officeart/2005/8/layout/radial1"/>
    <dgm:cxn modelId="{37D356C3-FFCC-42FC-BB94-BBD8DB921746}" type="presOf" srcId="{E981D067-0657-4340-A3A4-2170A538E9B8}" destId="{A43DDEB1-BAEC-4DA0-80A8-5CD378DF9134}" srcOrd="0" destOrd="0" presId="urn:microsoft.com/office/officeart/2005/8/layout/radial1"/>
    <dgm:cxn modelId="{DAD8F8CA-C235-4F42-90C8-1846FB78609E}" srcId="{AC0AF200-A41A-4C1F-A341-286B13A74E51}" destId="{6BA0F1D0-5E30-4B9F-AAB5-A997A70FCB64}" srcOrd="0" destOrd="0" parTransId="{A5D3E08E-E57C-4D0F-80FD-B63F6A459D5E}" sibTransId="{97325EE5-F096-4B86-860B-EA1CEFDD54E1}"/>
    <dgm:cxn modelId="{DF366BCB-C40B-49DF-AE30-3D1FC90EC7C9}" srcId="{6BA0F1D0-5E30-4B9F-AAB5-A997A70FCB64}" destId="{CAEA9707-2B0A-4C80-A6FE-AC59BBF586A8}" srcOrd="0" destOrd="0" parTransId="{F45B9847-C684-4F48-8753-DA085ADE4D1E}" sibTransId="{F38DB61A-7E9B-4B93-9B49-3C518E9D3337}"/>
    <dgm:cxn modelId="{949B98E6-F59F-4713-AC40-1EF022F418E4}" type="presOf" srcId="{7F3C8ED3-DA15-4CF9-9BDE-28189235F6A2}" destId="{BA5F8D82-1FE9-4036-9149-3BFC54310231}" srcOrd="0" destOrd="0" presId="urn:microsoft.com/office/officeart/2005/8/layout/radial1"/>
    <dgm:cxn modelId="{022A36E7-5A68-4F56-826B-D4491D8C95BB}" type="presOf" srcId="{4C24A5AB-9EB7-4040-92C6-07F5BEC5E07C}" destId="{46262767-1B2C-405A-BAAE-350819999CE6}" srcOrd="0" destOrd="0" presId="urn:microsoft.com/office/officeart/2005/8/layout/radial1"/>
    <dgm:cxn modelId="{9A8CF8FE-C70B-4D45-97F2-1FB47E03887F}" type="presOf" srcId="{F45B9847-C684-4F48-8753-DA085ADE4D1E}" destId="{372D2B82-DFF7-43FB-8908-23D448B1C523}" srcOrd="0" destOrd="0" presId="urn:microsoft.com/office/officeart/2005/8/layout/radial1"/>
    <dgm:cxn modelId="{B0A37EFF-18E3-44AB-A2E2-E2BE8FF62C71}" type="presOf" srcId="{8D49D9B5-FFAA-42F5-8BA6-AEE8D4669E23}" destId="{F5370D6B-4DD0-4563-AF5D-C58CBFFA049F}" srcOrd="1" destOrd="0" presId="urn:microsoft.com/office/officeart/2005/8/layout/radial1"/>
    <dgm:cxn modelId="{625F948C-6CCE-469A-A037-B70452AE80D4}" type="presParOf" srcId="{F3F5BA37-31F1-4C1E-BE05-DF81E6D9F7AD}" destId="{4795DA53-2507-48E0-AE71-9FE4B0723F2E}" srcOrd="0" destOrd="0" presId="urn:microsoft.com/office/officeart/2005/8/layout/radial1"/>
    <dgm:cxn modelId="{630FC84E-A597-4F62-998E-C6C9C4883EB5}" type="presParOf" srcId="{F3F5BA37-31F1-4C1E-BE05-DF81E6D9F7AD}" destId="{372D2B82-DFF7-43FB-8908-23D448B1C523}" srcOrd="1" destOrd="0" presId="urn:microsoft.com/office/officeart/2005/8/layout/radial1"/>
    <dgm:cxn modelId="{912AADC6-086E-49D0-84DE-915916B9472B}" type="presParOf" srcId="{372D2B82-DFF7-43FB-8908-23D448B1C523}" destId="{796889FB-6FB2-4DD2-92C5-33564A19BB8D}" srcOrd="0" destOrd="0" presId="urn:microsoft.com/office/officeart/2005/8/layout/radial1"/>
    <dgm:cxn modelId="{4FE70D4A-3409-40BE-89AA-97890EBCC7E8}" type="presParOf" srcId="{F3F5BA37-31F1-4C1E-BE05-DF81E6D9F7AD}" destId="{223684E2-CD5D-4E08-A27B-E48D9CEE678B}" srcOrd="2" destOrd="0" presId="urn:microsoft.com/office/officeart/2005/8/layout/radial1"/>
    <dgm:cxn modelId="{21889012-9201-49E7-BC65-532DF3A964BD}" type="presParOf" srcId="{F3F5BA37-31F1-4C1E-BE05-DF81E6D9F7AD}" destId="{1C688405-9D70-4F7D-B056-49CE75C16D9D}" srcOrd="3" destOrd="0" presId="urn:microsoft.com/office/officeart/2005/8/layout/radial1"/>
    <dgm:cxn modelId="{AFB61245-B207-464B-8629-61C0CFEE79CD}" type="presParOf" srcId="{1C688405-9D70-4F7D-B056-49CE75C16D9D}" destId="{F90DE158-9284-47EC-9A11-AEAB6DEB70F4}" srcOrd="0" destOrd="0" presId="urn:microsoft.com/office/officeart/2005/8/layout/radial1"/>
    <dgm:cxn modelId="{B0185E99-B10B-4F5C-9F58-1E7769244DCE}" type="presParOf" srcId="{F3F5BA37-31F1-4C1E-BE05-DF81E6D9F7AD}" destId="{A43DDEB1-BAEC-4DA0-80A8-5CD378DF9134}" srcOrd="4" destOrd="0" presId="urn:microsoft.com/office/officeart/2005/8/layout/radial1"/>
    <dgm:cxn modelId="{EB6C7156-518B-45FF-852C-E03AFAF64716}" type="presParOf" srcId="{F3F5BA37-31F1-4C1E-BE05-DF81E6D9F7AD}" destId="{46262767-1B2C-405A-BAAE-350819999CE6}" srcOrd="5" destOrd="0" presId="urn:microsoft.com/office/officeart/2005/8/layout/radial1"/>
    <dgm:cxn modelId="{B371084A-AAD3-459B-81E9-DA72DF0192F0}" type="presParOf" srcId="{46262767-1B2C-405A-BAAE-350819999CE6}" destId="{AB76ABF8-1D53-41E2-996A-75A330077322}" srcOrd="0" destOrd="0" presId="urn:microsoft.com/office/officeart/2005/8/layout/radial1"/>
    <dgm:cxn modelId="{3044786E-33FD-4CBB-99F2-B3D5F1256761}" type="presParOf" srcId="{F3F5BA37-31F1-4C1E-BE05-DF81E6D9F7AD}" destId="{1E7FCEEF-02BB-4060-98B4-A482B96179A5}" srcOrd="6" destOrd="0" presId="urn:microsoft.com/office/officeart/2005/8/layout/radial1"/>
    <dgm:cxn modelId="{45FA50D1-3FCE-4393-9AC6-C20DEDED4C7F}" type="presParOf" srcId="{F3F5BA37-31F1-4C1E-BE05-DF81E6D9F7AD}" destId="{704B4250-D4F2-468B-964F-2260D369314D}" srcOrd="7" destOrd="0" presId="urn:microsoft.com/office/officeart/2005/8/layout/radial1"/>
    <dgm:cxn modelId="{B45A74A3-3707-402C-A2D9-29842706EC42}" type="presParOf" srcId="{704B4250-D4F2-468B-964F-2260D369314D}" destId="{74130808-B194-44D3-894E-F5CEAD9E2171}" srcOrd="0" destOrd="0" presId="urn:microsoft.com/office/officeart/2005/8/layout/radial1"/>
    <dgm:cxn modelId="{DD65F4DD-C580-48CE-A89F-CFF789361F6A}" type="presParOf" srcId="{F3F5BA37-31F1-4C1E-BE05-DF81E6D9F7AD}" destId="{B3F71CD3-0382-4624-A63F-529978B58ACE}" srcOrd="8" destOrd="0" presId="urn:microsoft.com/office/officeart/2005/8/layout/radial1"/>
    <dgm:cxn modelId="{2639871A-6058-4098-823F-7804EB278C3D}" type="presParOf" srcId="{F3F5BA37-31F1-4C1E-BE05-DF81E6D9F7AD}" destId="{BA5F8D82-1FE9-4036-9149-3BFC54310231}" srcOrd="9" destOrd="0" presId="urn:microsoft.com/office/officeart/2005/8/layout/radial1"/>
    <dgm:cxn modelId="{47727433-832A-4D7B-BD73-562B5D6716BC}" type="presParOf" srcId="{BA5F8D82-1FE9-4036-9149-3BFC54310231}" destId="{6785830D-DB09-4974-8A27-6787DFD08998}" srcOrd="0" destOrd="0" presId="urn:microsoft.com/office/officeart/2005/8/layout/radial1"/>
    <dgm:cxn modelId="{4056EF3C-1FDB-443F-8B79-6CC061E910C2}" type="presParOf" srcId="{F3F5BA37-31F1-4C1E-BE05-DF81E6D9F7AD}" destId="{25C55EF1-1B49-4A37-8B5D-A644E1FEBC09}" srcOrd="10" destOrd="0" presId="urn:microsoft.com/office/officeart/2005/8/layout/radial1"/>
    <dgm:cxn modelId="{2E66B74D-467A-4C8C-8F13-0ABF1A97CA32}" type="presParOf" srcId="{F3F5BA37-31F1-4C1E-BE05-DF81E6D9F7AD}" destId="{E593B1A6-144A-46FD-AC94-4A3049DE3847}" srcOrd="11" destOrd="0" presId="urn:microsoft.com/office/officeart/2005/8/layout/radial1"/>
    <dgm:cxn modelId="{9725612D-C4A3-4588-8C66-E197CCA5FFA6}" type="presParOf" srcId="{E593B1A6-144A-46FD-AC94-4A3049DE3847}" destId="{F5370D6B-4DD0-4563-AF5D-C58CBFFA049F}" srcOrd="0" destOrd="0" presId="urn:microsoft.com/office/officeart/2005/8/layout/radial1"/>
    <dgm:cxn modelId="{36BBDEA6-5650-4A7E-8D0B-5F70901A4761}" type="presParOf" srcId="{F3F5BA37-31F1-4C1E-BE05-DF81E6D9F7AD}" destId="{A8A0FCD1-AA4E-4A3B-B43F-070566AA2BB0}" srcOrd="12" destOrd="0" presId="urn:microsoft.com/office/officeart/2005/8/layout/radial1"/>
    <dgm:cxn modelId="{83F4577E-8D68-4369-8D24-39C8EEBDCDC5}" type="presParOf" srcId="{F3F5BA37-31F1-4C1E-BE05-DF81E6D9F7AD}" destId="{2C46737F-6255-402E-98F6-AB1B4A1F6A53}" srcOrd="13" destOrd="0" presId="urn:microsoft.com/office/officeart/2005/8/layout/radial1"/>
    <dgm:cxn modelId="{71B3AFA0-7081-49F7-A95C-1327671EC314}" type="presParOf" srcId="{2C46737F-6255-402E-98F6-AB1B4A1F6A53}" destId="{0BDEADE5-525E-462B-8D72-E80BF2FC3B24}" srcOrd="0" destOrd="0" presId="urn:microsoft.com/office/officeart/2005/8/layout/radial1"/>
    <dgm:cxn modelId="{F544DB19-481A-4692-9878-17EAAAEA3EEF}" type="presParOf" srcId="{F3F5BA37-31F1-4C1E-BE05-DF81E6D9F7AD}" destId="{BE8A6C86-2148-4BC3-8CB9-F3664BE5E563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87E18-F185-4BC0-BA4A-5203C3968A39}">
      <dsp:nvSpPr>
        <dsp:cNvPr id="0" name=""/>
        <dsp:cNvSpPr/>
      </dsp:nvSpPr>
      <dsp:spPr>
        <a:xfrm>
          <a:off x="7239" y="0"/>
          <a:ext cx="2163761" cy="8541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Autistic Traits</a:t>
          </a:r>
        </a:p>
      </dsp:txBody>
      <dsp:txXfrm>
        <a:off x="32255" y="25016"/>
        <a:ext cx="2113729" cy="804072"/>
      </dsp:txXfrm>
    </dsp:sp>
    <dsp:sp modelId="{B1623FDB-A23C-45E7-806C-3AAEFC84FC26}">
      <dsp:nvSpPr>
        <dsp:cNvPr id="0" name=""/>
        <dsp:cNvSpPr/>
      </dsp:nvSpPr>
      <dsp:spPr>
        <a:xfrm>
          <a:off x="2387376" y="158745"/>
          <a:ext cx="458717" cy="536612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tx1"/>
            </a:solidFill>
          </a:endParaRPr>
        </a:p>
      </dsp:txBody>
      <dsp:txXfrm>
        <a:off x="2387376" y="266067"/>
        <a:ext cx="321102" cy="321968"/>
      </dsp:txXfrm>
    </dsp:sp>
    <dsp:sp modelId="{C3E2E41A-1E55-4564-91C1-2C4345E3C1BF}">
      <dsp:nvSpPr>
        <dsp:cNvPr id="0" name=""/>
        <dsp:cNvSpPr/>
      </dsp:nvSpPr>
      <dsp:spPr>
        <a:xfrm>
          <a:off x="3036505" y="0"/>
          <a:ext cx="2163761" cy="8541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Context</a:t>
          </a:r>
        </a:p>
      </dsp:txBody>
      <dsp:txXfrm>
        <a:off x="3061521" y="25016"/>
        <a:ext cx="2113729" cy="804072"/>
      </dsp:txXfrm>
    </dsp:sp>
    <dsp:sp modelId="{12ABF006-C4A4-49CC-ABE0-38E84FAE0CE5}">
      <dsp:nvSpPr>
        <dsp:cNvPr id="0" name=""/>
        <dsp:cNvSpPr/>
      </dsp:nvSpPr>
      <dsp:spPr>
        <a:xfrm>
          <a:off x="5416642" y="158745"/>
          <a:ext cx="458717" cy="536612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solidFill>
              <a:schemeClr val="tx1"/>
            </a:solidFill>
          </a:endParaRPr>
        </a:p>
      </dsp:txBody>
      <dsp:txXfrm>
        <a:off x="5416642" y="266067"/>
        <a:ext cx="321102" cy="321968"/>
      </dsp:txXfrm>
    </dsp:sp>
    <dsp:sp modelId="{E517DA50-AD18-4026-83EE-385C3FA5A3C7}">
      <dsp:nvSpPr>
        <dsp:cNvPr id="0" name=""/>
        <dsp:cNvSpPr/>
      </dsp:nvSpPr>
      <dsp:spPr>
        <a:xfrm>
          <a:off x="6065771" y="0"/>
          <a:ext cx="2163761" cy="85410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Outcomes </a:t>
          </a:r>
        </a:p>
      </dsp:txBody>
      <dsp:txXfrm>
        <a:off x="6090787" y="25016"/>
        <a:ext cx="2113729" cy="8040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95DA53-2507-48E0-AE71-9FE4B0723F2E}">
      <dsp:nvSpPr>
        <dsp:cNvPr id="0" name=""/>
        <dsp:cNvSpPr/>
      </dsp:nvSpPr>
      <dsp:spPr>
        <a:xfrm>
          <a:off x="4288111" y="2172027"/>
          <a:ext cx="1434551" cy="1434551"/>
        </a:xfrm>
        <a:prstGeom prst="ellipse">
          <a:avLst/>
        </a:prstGeom>
        <a:solidFill>
          <a:schemeClr val="bg1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1" kern="1200" dirty="0"/>
            <a:t>Autistic traits</a:t>
          </a:r>
          <a:endParaRPr lang="en-GB" sz="1400" b="1" i="1" kern="1200" dirty="0"/>
        </a:p>
      </dsp:txBody>
      <dsp:txXfrm>
        <a:off x="4498196" y="2382112"/>
        <a:ext cx="1014381" cy="1014381"/>
      </dsp:txXfrm>
    </dsp:sp>
    <dsp:sp modelId="{372D2B82-DFF7-43FB-8908-23D448B1C523}">
      <dsp:nvSpPr>
        <dsp:cNvPr id="0" name=""/>
        <dsp:cNvSpPr/>
      </dsp:nvSpPr>
      <dsp:spPr>
        <a:xfrm rot="16200000">
          <a:off x="4648113" y="1801856"/>
          <a:ext cx="714547" cy="25794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714547" y="128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/>
        </a:p>
      </dsp:txBody>
      <dsp:txXfrm>
        <a:off x="4987523" y="1796890"/>
        <a:ext cx="35727" cy="35727"/>
      </dsp:txXfrm>
    </dsp:sp>
    <dsp:sp modelId="{223684E2-CD5D-4E08-A27B-E48D9CEE678B}">
      <dsp:nvSpPr>
        <dsp:cNvPr id="0" name=""/>
        <dsp:cNvSpPr/>
      </dsp:nvSpPr>
      <dsp:spPr>
        <a:xfrm>
          <a:off x="4124041" y="22928"/>
          <a:ext cx="1762690" cy="1434551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Different ways of processing information</a:t>
          </a:r>
        </a:p>
      </dsp:txBody>
      <dsp:txXfrm>
        <a:off x="4382181" y="233013"/>
        <a:ext cx="1246410" cy="1014381"/>
      </dsp:txXfrm>
    </dsp:sp>
    <dsp:sp modelId="{1C688405-9D70-4F7D-B056-49CE75C16D9D}">
      <dsp:nvSpPr>
        <dsp:cNvPr id="0" name=""/>
        <dsp:cNvSpPr/>
      </dsp:nvSpPr>
      <dsp:spPr>
        <a:xfrm rot="19285714">
          <a:off x="5497817" y="2233834"/>
          <a:ext cx="626657" cy="25794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626657" y="128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/>
        </a:p>
      </dsp:txBody>
      <dsp:txXfrm>
        <a:off x="5795479" y="2231065"/>
        <a:ext cx="31332" cy="31332"/>
      </dsp:txXfrm>
    </dsp:sp>
    <dsp:sp modelId="{A43DDEB1-BAEC-4DA0-80A8-5CD378DF9134}">
      <dsp:nvSpPr>
        <dsp:cNvPr id="0" name=""/>
        <dsp:cNvSpPr/>
      </dsp:nvSpPr>
      <dsp:spPr>
        <a:xfrm>
          <a:off x="5804274" y="832086"/>
          <a:ext cx="1762690" cy="1434551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Preferences for predictability, order and routine</a:t>
          </a:r>
        </a:p>
      </dsp:txBody>
      <dsp:txXfrm>
        <a:off x="6062414" y="1042171"/>
        <a:ext cx="1246410" cy="1014381"/>
      </dsp:txXfrm>
    </dsp:sp>
    <dsp:sp modelId="{46262767-1B2C-405A-BAAE-350819999CE6}">
      <dsp:nvSpPr>
        <dsp:cNvPr id="0" name=""/>
        <dsp:cNvSpPr/>
      </dsp:nvSpPr>
      <dsp:spPr>
        <a:xfrm rot="771429">
          <a:off x="5697641" y="3098476"/>
          <a:ext cx="561395" cy="25794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561395" y="128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/>
        </a:p>
      </dsp:txBody>
      <dsp:txXfrm>
        <a:off x="5964304" y="3097338"/>
        <a:ext cx="28069" cy="28069"/>
      </dsp:txXfrm>
    </dsp:sp>
    <dsp:sp modelId="{1E7FCEEF-02BB-4060-98B4-A482B96179A5}">
      <dsp:nvSpPr>
        <dsp:cNvPr id="0" name=""/>
        <dsp:cNvSpPr/>
      </dsp:nvSpPr>
      <dsp:spPr>
        <a:xfrm>
          <a:off x="6219258" y="2650247"/>
          <a:ext cx="1762690" cy="1434551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Executive functioning differences</a:t>
          </a:r>
        </a:p>
      </dsp:txBody>
      <dsp:txXfrm>
        <a:off x="6477398" y="2860332"/>
        <a:ext cx="1246410" cy="1014381"/>
      </dsp:txXfrm>
    </dsp:sp>
    <dsp:sp modelId="{704B4250-D4F2-468B-964F-2260D369314D}">
      <dsp:nvSpPr>
        <dsp:cNvPr id="0" name=""/>
        <dsp:cNvSpPr/>
      </dsp:nvSpPr>
      <dsp:spPr>
        <a:xfrm rot="3857143">
          <a:off x="5121120" y="3833755"/>
          <a:ext cx="690602" cy="25794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690602" y="128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/>
        </a:p>
      </dsp:txBody>
      <dsp:txXfrm>
        <a:off x="5449156" y="3829387"/>
        <a:ext cx="34530" cy="34530"/>
      </dsp:txXfrm>
    </dsp:sp>
    <dsp:sp modelId="{B3F71CD3-0382-4624-A63F-529978B58ACE}">
      <dsp:nvSpPr>
        <dsp:cNvPr id="0" name=""/>
        <dsp:cNvSpPr/>
      </dsp:nvSpPr>
      <dsp:spPr>
        <a:xfrm>
          <a:off x="5056500" y="4108299"/>
          <a:ext cx="1762690" cy="143455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Behavioural differences (e.g., stimming)</a:t>
          </a:r>
        </a:p>
      </dsp:txBody>
      <dsp:txXfrm>
        <a:off x="5314640" y="4318384"/>
        <a:ext cx="1246410" cy="1014381"/>
      </dsp:txXfrm>
    </dsp:sp>
    <dsp:sp modelId="{BA5F8D82-1FE9-4036-9149-3BFC54310231}">
      <dsp:nvSpPr>
        <dsp:cNvPr id="0" name=""/>
        <dsp:cNvSpPr/>
      </dsp:nvSpPr>
      <dsp:spPr>
        <a:xfrm rot="6942857">
          <a:off x="4199050" y="3833755"/>
          <a:ext cx="690602" cy="25794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690602" y="128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/>
        </a:p>
      </dsp:txBody>
      <dsp:txXfrm rot="10800000">
        <a:off x="4527087" y="3829387"/>
        <a:ext cx="34530" cy="34530"/>
      </dsp:txXfrm>
    </dsp:sp>
    <dsp:sp modelId="{25C55EF1-1B49-4A37-8B5D-A644E1FEBC09}">
      <dsp:nvSpPr>
        <dsp:cNvPr id="0" name=""/>
        <dsp:cNvSpPr/>
      </dsp:nvSpPr>
      <dsp:spPr>
        <a:xfrm>
          <a:off x="3191582" y="4108299"/>
          <a:ext cx="1762690" cy="1434551"/>
        </a:xfrm>
        <a:prstGeom prst="ellipse">
          <a:avLst/>
        </a:prstGeom>
        <a:solidFill>
          <a:srgbClr val="CCCCFF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Highly focussed interests</a:t>
          </a:r>
        </a:p>
      </dsp:txBody>
      <dsp:txXfrm>
        <a:off x="3449722" y="4318384"/>
        <a:ext cx="1246410" cy="1014381"/>
      </dsp:txXfrm>
    </dsp:sp>
    <dsp:sp modelId="{E593B1A6-144A-46FD-AC94-4A3049DE3847}">
      <dsp:nvSpPr>
        <dsp:cNvPr id="0" name=""/>
        <dsp:cNvSpPr/>
      </dsp:nvSpPr>
      <dsp:spPr>
        <a:xfrm rot="10028571">
          <a:off x="3751736" y="3098476"/>
          <a:ext cx="561395" cy="25794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561395" y="128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/>
        </a:p>
      </dsp:txBody>
      <dsp:txXfrm rot="10800000">
        <a:off x="4018399" y="3097338"/>
        <a:ext cx="28069" cy="28069"/>
      </dsp:txXfrm>
    </dsp:sp>
    <dsp:sp modelId="{A8A0FCD1-AA4E-4A3B-B43F-070566AA2BB0}">
      <dsp:nvSpPr>
        <dsp:cNvPr id="0" name=""/>
        <dsp:cNvSpPr/>
      </dsp:nvSpPr>
      <dsp:spPr>
        <a:xfrm>
          <a:off x="2028824" y="2650247"/>
          <a:ext cx="1762690" cy="1434551"/>
        </a:xfrm>
        <a:prstGeom prst="ellipse">
          <a:avLst/>
        </a:prstGeom>
        <a:solidFill>
          <a:srgbClr val="FFCCCC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Sensory processing differences</a:t>
          </a:r>
        </a:p>
      </dsp:txBody>
      <dsp:txXfrm>
        <a:off x="2286964" y="2860332"/>
        <a:ext cx="1246410" cy="1014381"/>
      </dsp:txXfrm>
    </dsp:sp>
    <dsp:sp modelId="{2C46737F-6255-402E-98F6-AB1B4A1F6A53}">
      <dsp:nvSpPr>
        <dsp:cNvPr id="0" name=""/>
        <dsp:cNvSpPr/>
      </dsp:nvSpPr>
      <dsp:spPr>
        <a:xfrm rot="13114286">
          <a:off x="3886298" y="2233834"/>
          <a:ext cx="626657" cy="25794"/>
        </a:xfrm>
        <a:custGeom>
          <a:avLst/>
          <a:gdLst/>
          <a:ahLst/>
          <a:cxnLst/>
          <a:rect l="0" t="0" r="0" b="0"/>
          <a:pathLst>
            <a:path>
              <a:moveTo>
                <a:pt x="0" y="12897"/>
              </a:moveTo>
              <a:lnTo>
                <a:pt x="626657" y="128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/>
        </a:p>
      </dsp:txBody>
      <dsp:txXfrm rot="10800000">
        <a:off x="4183961" y="2231065"/>
        <a:ext cx="31332" cy="31332"/>
      </dsp:txXfrm>
    </dsp:sp>
    <dsp:sp modelId="{BE8A6C86-2148-4BC3-8CB9-F3664BE5E563}">
      <dsp:nvSpPr>
        <dsp:cNvPr id="0" name=""/>
        <dsp:cNvSpPr/>
      </dsp:nvSpPr>
      <dsp:spPr>
        <a:xfrm>
          <a:off x="2443808" y="832086"/>
          <a:ext cx="1762690" cy="1434551"/>
        </a:xfrm>
        <a:prstGeom prst="ellipse">
          <a:avLst/>
        </a:prstGeom>
        <a:solidFill>
          <a:srgbClr val="FFE4C9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Social communication and interaction differences</a:t>
          </a:r>
        </a:p>
      </dsp:txBody>
      <dsp:txXfrm>
        <a:off x="2701948" y="1042171"/>
        <a:ext cx="1246410" cy="1014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81EFE-797B-4DCF-9100-098276962B74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0A4A4-EF8B-4114-A79E-BD774312D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6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0A4A4-EF8B-4114-A79E-BD774312D6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96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 Inn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499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CABED-0D76-4C26-2B70-C395D4B74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7F2A6-69AF-817F-BB36-B0ACF1440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43C5-A19C-C668-D938-2D0783B2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342C-269C-4AFF-AE03-1071AD09296D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D3A9A-876D-8C3A-EE94-371178C0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79AF-1D30-425E-699B-3C13331A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953F-2E7B-48FB-BCB7-033297BF1F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2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versity of Derby Logo">
            <a:extLst>
              <a:ext uri="{FF2B5EF4-FFF2-40B4-BE49-F238E27FC236}">
                <a16:creationId xmlns:a16="http://schemas.microsoft.com/office/drawing/2014/main" id="{56D74247-88E8-486E-9FA8-3C25A135B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1" y="373818"/>
            <a:ext cx="976408" cy="98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90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Derby Logo">
            <a:extLst>
              <a:ext uri="{FF2B5EF4-FFF2-40B4-BE49-F238E27FC236}">
                <a16:creationId xmlns:a16="http://schemas.microsoft.com/office/drawing/2014/main" id="{5CD4B156-5E4A-ED68-2B68-0F51AA2842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6" y="373818"/>
            <a:ext cx="970338" cy="9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6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versity of Derby Logo">
            <a:extLst>
              <a:ext uri="{FF2B5EF4-FFF2-40B4-BE49-F238E27FC236}">
                <a16:creationId xmlns:a16="http://schemas.microsoft.com/office/drawing/2014/main" id="{444FD617-6C2D-4513-9458-B423D236D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6" y="373818"/>
            <a:ext cx="970338" cy="9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89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versity of Derby Logo">
            <a:extLst>
              <a:ext uri="{FF2B5EF4-FFF2-40B4-BE49-F238E27FC236}">
                <a16:creationId xmlns:a16="http://schemas.microsoft.com/office/drawing/2014/main" id="{298B09FA-9037-457E-ABF5-4606C5BB6C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1" y="373818"/>
            <a:ext cx="976408" cy="98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71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Inn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166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/Blue Accessibility Option">
    <p:bg>
      <p:bgPr>
        <a:solidFill>
          <a:srgbClr val="ED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273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slexia Accessibility Option"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992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Inner Slide Dark O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9FBF2B-833C-4A17-9772-62A2E436321C}"/>
              </a:ext>
            </a:extLst>
          </p:cNvPr>
          <p:cNvCxnSpPr>
            <a:cxnSpLocks/>
          </p:cNvCxnSpPr>
          <p:nvPr userDrawn="1"/>
        </p:nvCxnSpPr>
        <p:spPr>
          <a:xfrm flipH="1">
            <a:off x="224413" y="6064371"/>
            <a:ext cx="1171637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05C1CD-BBC4-4266-BE53-3A473E50D5D5}"/>
              </a:ext>
            </a:extLst>
          </p:cNvPr>
          <p:cNvSpPr txBox="1"/>
          <p:nvPr userDrawn="1"/>
        </p:nvSpPr>
        <p:spPr>
          <a:xfrm>
            <a:off x="10713314" y="6266587"/>
            <a:ext cx="119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derby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.ac.uk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5500F42E-40F7-40ED-A265-F673CF89C5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249" y="228371"/>
            <a:ext cx="987568" cy="10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3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Slide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D82556-2707-4120-AE1E-2EDE4D78BF8F}"/>
              </a:ext>
            </a:extLst>
          </p:cNvPr>
          <p:cNvSpPr txBox="1"/>
          <p:nvPr userDrawn="1"/>
        </p:nvSpPr>
        <p:spPr>
          <a:xfrm>
            <a:off x="10713314" y="6266587"/>
            <a:ext cx="119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derby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.ac.uk</a:t>
            </a:r>
          </a:p>
        </p:txBody>
      </p:sp>
      <p:pic>
        <p:nvPicPr>
          <p:cNvPr id="9" name="Picture 8" descr="University of Derby Logo">
            <a:extLst>
              <a:ext uri="{FF2B5EF4-FFF2-40B4-BE49-F238E27FC236}">
                <a16:creationId xmlns:a16="http://schemas.microsoft.com/office/drawing/2014/main" id="{EB9286DE-D286-45D1-B9D6-B0AF16D897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6" y="373818"/>
            <a:ext cx="970338" cy="9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/Blue Accessibility Option">
    <p:bg>
      <p:bgPr>
        <a:solidFill>
          <a:srgbClr val="ED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315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 Slide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D82556-2707-4120-AE1E-2EDE4D78BF8F}"/>
              </a:ext>
            </a:extLst>
          </p:cNvPr>
          <p:cNvSpPr txBox="1"/>
          <p:nvPr userDrawn="1"/>
        </p:nvSpPr>
        <p:spPr>
          <a:xfrm>
            <a:off x="10713314" y="6266587"/>
            <a:ext cx="119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derby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.ac.uk</a:t>
            </a:r>
          </a:p>
        </p:txBody>
      </p:sp>
      <p:pic>
        <p:nvPicPr>
          <p:cNvPr id="9" name="Picture 8" descr="University of Derby Logo">
            <a:extLst>
              <a:ext uri="{FF2B5EF4-FFF2-40B4-BE49-F238E27FC236}">
                <a16:creationId xmlns:a16="http://schemas.microsoft.com/office/drawing/2014/main" id="{EB9286DE-D286-45D1-B9D6-B0AF16D897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6" y="373818"/>
            <a:ext cx="970338" cy="9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66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Title Slide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D82556-2707-4120-AE1E-2EDE4D78BF8F}"/>
              </a:ext>
            </a:extLst>
          </p:cNvPr>
          <p:cNvSpPr txBox="1"/>
          <p:nvPr userDrawn="1"/>
        </p:nvSpPr>
        <p:spPr>
          <a:xfrm>
            <a:off x="10713314" y="6266587"/>
            <a:ext cx="119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derby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.ac.uk</a:t>
            </a:r>
          </a:p>
        </p:txBody>
      </p:sp>
      <p:pic>
        <p:nvPicPr>
          <p:cNvPr id="9" name="Picture 8" descr="University of Derby Logo">
            <a:extLst>
              <a:ext uri="{FF2B5EF4-FFF2-40B4-BE49-F238E27FC236}">
                <a16:creationId xmlns:a16="http://schemas.microsoft.com/office/drawing/2014/main" id="{EB9286DE-D286-45D1-B9D6-B0AF16D897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6" y="373818"/>
            <a:ext cx="970338" cy="9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48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Title Slide Op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D82556-2707-4120-AE1E-2EDE4D78BF8F}"/>
              </a:ext>
            </a:extLst>
          </p:cNvPr>
          <p:cNvSpPr txBox="1"/>
          <p:nvPr userDrawn="1"/>
        </p:nvSpPr>
        <p:spPr>
          <a:xfrm>
            <a:off x="10713314" y="6266587"/>
            <a:ext cx="119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derby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.ac.uk</a:t>
            </a:r>
          </a:p>
        </p:txBody>
      </p:sp>
      <p:pic>
        <p:nvPicPr>
          <p:cNvPr id="9" name="Picture 8" descr="University of Derby Logo">
            <a:extLst>
              <a:ext uri="{FF2B5EF4-FFF2-40B4-BE49-F238E27FC236}">
                <a16:creationId xmlns:a16="http://schemas.microsoft.com/office/drawing/2014/main" id="{EB9286DE-D286-45D1-B9D6-B0AF16D897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6" y="373818"/>
            <a:ext cx="970338" cy="9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24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 Slid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04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yslexia Accessibility Option"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74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 Inner Slide Dark O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9FBF2B-833C-4A17-9772-62A2E436321C}"/>
              </a:ext>
            </a:extLst>
          </p:cNvPr>
          <p:cNvCxnSpPr>
            <a:cxnSpLocks/>
          </p:cNvCxnSpPr>
          <p:nvPr/>
        </p:nvCxnSpPr>
        <p:spPr>
          <a:xfrm flipH="1">
            <a:off x="224413" y="6064371"/>
            <a:ext cx="1171637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05C1CD-BBC4-4266-BE53-3A473E50D5D5}"/>
              </a:ext>
            </a:extLst>
          </p:cNvPr>
          <p:cNvSpPr txBox="1"/>
          <p:nvPr/>
        </p:nvSpPr>
        <p:spPr>
          <a:xfrm>
            <a:off x="10713314" y="6266587"/>
            <a:ext cx="119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derby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.ac.uk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5500F42E-40F7-40ED-A265-F673CF89C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249" y="228371"/>
            <a:ext cx="987568" cy="10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versity of Derby Logo">
            <a:extLst>
              <a:ext uri="{FF2B5EF4-FFF2-40B4-BE49-F238E27FC236}">
                <a16:creationId xmlns:a16="http://schemas.microsoft.com/office/drawing/2014/main" id="{56D74247-88E8-486E-9FA8-3C25A135B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1" y="373818"/>
            <a:ext cx="976408" cy="98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6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Derby Logo">
            <a:extLst>
              <a:ext uri="{FF2B5EF4-FFF2-40B4-BE49-F238E27FC236}">
                <a16:creationId xmlns:a16="http://schemas.microsoft.com/office/drawing/2014/main" id="{5CD4B156-5E4A-ED68-2B68-0F51AA284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6" y="373818"/>
            <a:ext cx="970338" cy="9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25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O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versity of Derby Logo">
            <a:extLst>
              <a:ext uri="{FF2B5EF4-FFF2-40B4-BE49-F238E27FC236}">
                <a16:creationId xmlns:a16="http://schemas.microsoft.com/office/drawing/2014/main" id="{444FD617-6C2D-4513-9458-B423D236D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6" y="373818"/>
            <a:ext cx="970338" cy="9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3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Op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versity of Derby Logo">
            <a:extLst>
              <a:ext uri="{FF2B5EF4-FFF2-40B4-BE49-F238E27FC236}">
                <a16:creationId xmlns:a16="http://schemas.microsoft.com/office/drawing/2014/main" id="{298B09FA-9037-457E-ABF5-4606C5BB6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1" y="373818"/>
            <a:ext cx="976408" cy="98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7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093F-967B-A777-64FB-80A277125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0348CD-451B-3426-F34F-9BE9FCBE5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CCE73-F468-4295-BA65-B5B06AE3E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342C-269C-4AFF-AE03-1071AD09296D}" type="datetimeFigureOut">
              <a:rPr lang="en-GB" smtClean="0"/>
              <a:t>19/03/2025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CEECF-50AC-2DE2-8563-4DF43F5CF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BDB18-2B0E-3BAD-36CB-8A131D9A9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4953F-2E7B-48FB-BCB7-033297BF1F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76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46C0F0-6525-4640-8756-D75A5DA09724}"/>
              </a:ext>
            </a:extLst>
          </p:cNvPr>
          <p:cNvCxnSpPr>
            <a:cxnSpLocks/>
          </p:cNvCxnSpPr>
          <p:nvPr/>
        </p:nvCxnSpPr>
        <p:spPr>
          <a:xfrm flipH="1">
            <a:off x="224413" y="6064371"/>
            <a:ext cx="11716378" cy="0"/>
          </a:xfrm>
          <a:prstGeom prst="line">
            <a:avLst/>
          </a:prstGeom>
          <a:ln w="25400">
            <a:solidFill>
              <a:srgbClr val="9DA0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7B83616-CECF-476F-A98B-502B4428A4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249" y="226334"/>
            <a:ext cx="970338" cy="983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BB7826-BDB1-4376-8783-E00BD22989CB}"/>
              </a:ext>
            </a:extLst>
          </p:cNvPr>
          <p:cNvSpPr txBox="1"/>
          <p:nvPr/>
        </p:nvSpPr>
        <p:spPr>
          <a:xfrm>
            <a:off x="10713314" y="6266587"/>
            <a:ext cx="119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derby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.ac.uk</a:t>
            </a:r>
          </a:p>
        </p:txBody>
      </p:sp>
    </p:spTree>
    <p:extLst>
      <p:ext uri="{BB962C8B-B14F-4D97-AF65-F5344CB8AC3E}">
        <p14:creationId xmlns:p14="http://schemas.microsoft.com/office/powerpoint/2010/main" val="14346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026513-00F0-497C-A8E4-4A16673B33C6}"/>
              </a:ext>
            </a:extLst>
          </p:cNvPr>
          <p:cNvSpPr txBox="1"/>
          <p:nvPr/>
        </p:nvSpPr>
        <p:spPr>
          <a:xfrm>
            <a:off x="10713314" y="6266587"/>
            <a:ext cx="119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derby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.ac.uk</a:t>
            </a:r>
          </a:p>
        </p:txBody>
      </p:sp>
    </p:spTree>
    <p:extLst>
      <p:ext uri="{BB962C8B-B14F-4D97-AF65-F5344CB8AC3E}">
        <p14:creationId xmlns:p14="http://schemas.microsoft.com/office/powerpoint/2010/main" val="364466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7FED7D-E66B-4339-B572-1436715172FE}"/>
              </a:ext>
            </a:extLst>
          </p:cNvPr>
          <p:cNvSpPr txBox="1"/>
          <p:nvPr/>
        </p:nvSpPr>
        <p:spPr>
          <a:xfrm>
            <a:off x="10713314" y="6266587"/>
            <a:ext cx="119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derby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.ac.uk</a:t>
            </a:r>
          </a:p>
        </p:txBody>
      </p:sp>
    </p:spTree>
    <p:extLst>
      <p:ext uri="{BB962C8B-B14F-4D97-AF65-F5344CB8AC3E}">
        <p14:creationId xmlns:p14="http://schemas.microsoft.com/office/powerpoint/2010/main" val="178561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E1A538-DB2A-4A51-BE42-F32633149C5E}"/>
              </a:ext>
            </a:extLst>
          </p:cNvPr>
          <p:cNvSpPr txBox="1"/>
          <p:nvPr/>
        </p:nvSpPr>
        <p:spPr>
          <a:xfrm>
            <a:off x="10713314" y="6266587"/>
            <a:ext cx="1198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derby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.ac.uk</a:t>
            </a:r>
          </a:p>
        </p:txBody>
      </p:sp>
      <p:pic>
        <p:nvPicPr>
          <p:cNvPr id="9" name="Picture 8" descr="University of Derby Logo">
            <a:extLst>
              <a:ext uri="{FF2B5EF4-FFF2-40B4-BE49-F238E27FC236}">
                <a16:creationId xmlns:a16="http://schemas.microsoft.com/office/drawing/2014/main" id="{1ED7BD53-FEB5-4B7E-A03C-B2E105D4E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1" y="373818"/>
            <a:ext cx="976408" cy="989171"/>
          </a:xfrm>
          <a:prstGeom prst="rect">
            <a:avLst/>
          </a:prstGeom>
        </p:spPr>
      </p:pic>
      <p:pic>
        <p:nvPicPr>
          <p:cNvPr id="10" name="Picture 9" descr="University of Derby Social Media Icons - Instagram, Facebook and Twitter.">
            <a:extLst>
              <a:ext uri="{FF2B5EF4-FFF2-40B4-BE49-F238E27FC236}">
                <a16:creationId xmlns:a16="http://schemas.microsoft.com/office/drawing/2014/main" id="{23918B86-6EAC-48BC-934C-E30B4D729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90" y="734801"/>
            <a:ext cx="1063361" cy="26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20.sv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sv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hyperlink" Target="mailto:L.Vinter@derby.ac.uk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hyperlink" Target="https://www.linkedin.com/in/luke-vinter-8b711b6a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11" Type="http://schemas.openxmlformats.org/officeDocument/2006/relationships/diagramLayout" Target="../diagrams/layout2.xml"/><Relationship Id="rId5" Type="http://schemas.openxmlformats.org/officeDocument/2006/relationships/diagramLayout" Target="../diagrams/layout1.xml"/><Relationship Id="rId10" Type="http://schemas.openxmlformats.org/officeDocument/2006/relationships/diagramData" Target="../diagrams/data2.xml"/><Relationship Id="rId4" Type="http://schemas.openxmlformats.org/officeDocument/2006/relationships/diagramData" Target="../diagrams/data1.xml"/><Relationship Id="rId9" Type="http://schemas.openxmlformats.org/officeDocument/2006/relationships/image" Target="../media/image16.jpeg"/><Relationship Id="rId14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99EFB7-33A0-5DD8-01EB-2F8DE2B1EF9B}"/>
              </a:ext>
            </a:extLst>
          </p:cNvPr>
          <p:cNvSpPr txBox="1"/>
          <p:nvPr/>
        </p:nvSpPr>
        <p:spPr>
          <a:xfrm>
            <a:off x="368833" y="1763459"/>
            <a:ext cx="9397336" cy="2145268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Neurodiversity in Custodial Settings: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Lessons from the lived experiences of neurodivergent people in prison.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6F0C7-02CE-A1B8-8322-92453B4B8C43}"/>
              </a:ext>
            </a:extLst>
          </p:cNvPr>
          <p:cNvSpPr txBox="1"/>
          <p:nvPr/>
        </p:nvSpPr>
        <p:spPr>
          <a:xfrm>
            <a:off x="368833" y="4157055"/>
            <a:ext cx="8463673" cy="1328023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Dr Luke P Vinter BA(Hons) MSc PhD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CPsychol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FHEA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Senior Lecturer in Applied Criminology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Centre for Applied Social Sciences, Policy, Practice and Research (CASSPPR)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University of Derby, UK.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7E639E-2CA5-5FEF-A7D2-11AE1FFF0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243" y="1515130"/>
            <a:ext cx="3622757" cy="51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D92DE7-E2FC-A72D-8078-BA3CDA210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7ACAB-6B0D-903A-0867-C0B0C2124DFF}"/>
              </a:ext>
            </a:extLst>
          </p:cNvPr>
          <p:cNvSpPr txBox="1">
            <a:spLocks/>
          </p:cNvSpPr>
          <p:nvPr/>
        </p:nvSpPr>
        <p:spPr>
          <a:xfrm>
            <a:off x="224413" y="226333"/>
            <a:ext cx="10488901" cy="625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Challenges Faced by Staff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E6923-E80D-2C30-018B-C5342D805CC4}"/>
              </a:ext>
            </a:extLst>
          </p:cNvPr>
          <p:cNvSpPr txBox="1">
            <a:spLocks/>
          </p:cNvSpPr>
          <p:nvPr/>
        </p:nvSpPr>
        <p:spPr>
          <a:xfrm>
            <a:off x="224414" y="1160279"/>
            <a:ext cx="7715820" cy="537712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Despite having an autistic individual’s best interests in mind, prison staff can be at risk of feeling frustrated and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exas</a:t>
            </a:r>
            <a:r>
              <a:rPr lang="en-GB" sz="2000" b="1" dirty="0" err="1">
                <a:solidFill>
                  <a:prstClr val="black"/>
                </a:solidFill>
                <a:latin typeface="Calibri" panose="020F0502020204030204" pitchFamily="34" charset="0"/>
              </a:rPr>
              <a:t>perated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when working with autistic individuals.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Staff often emphasise that being able to adapt to the individual pivots on the information they have available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i.e., “what is autism?”, “is this person autistic?”, “What does that mean?”, “How do I work with them in this context?”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algn="l">
              <a:spcBef>
                <a:spcPts val="500"/>
              </a:spcBef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algn="l">
              <a:spcBef>
                <a:spcPts val="500"/>
              </a:spcBef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HOWEVER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information can be difficult very difficult for staff to find, as autism-related information is often limited and not centralised and general autism understanding can be mixed due to inconsistent</a:t>
            </a: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 training provision/experience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3FB0BCF-5868-C661-A933-D3E5E2133C8C}"/>
              </a:ext>
            </a:extLst>
          </p:cNvPr>
          <p:cNvSpPr txBox="1">
            <a:spLocks/>
          </p:cNvSpPr>
          <p:nvPr/>
        </p:nvSpPr>
        <p:spPr>
          <a:xfrm>
            <a:off x="8556556" y="2104880"/>
            <a:ext cx="3575114" cy="3487917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Consequences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indent="-22860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Staff report how this can contribute towards compassion fatigue, which may impact how they work with an autistic individual</a:t>
            </a:r>
          </a:p>
          <a:p>
            <a:pPr marL="228600" indent="-22860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indent="-22860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Feelings of guilt for their frustration and internalising challenges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D7F4D8F-CA50-B6EB-94EF-CDB9DB8DEF2E}"/>
              </a:ext>
            </a:extLst>
          </p:cNvPr>
          <p:cNvSpPr/>
          <p:nvPr/>
        </p:nvSpPr>
        <p:spPr>
          <a:xfrm>
            <a:off x="7940234" y="3437067"/>
            <a:ext cx="616322" cy="82354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225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42AD4D-86C6-37D5-2EFF-889C7A498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A69613-266D-4C3A-AC4D-9E9B3D3D5893}"/>
              </a:ext>
            </a:extLst>
          </p:cNvPr>
          <p:cNvSpPr txBox="1"/>
          <p:nvPr/>
        </p:nvSpPr>
        <p:spPr>
          <a:xfrm>
            <a:off x="1130833" y="2444496"/>
            <a:ext cx="9930334" cy="7831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Lessons we can learn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E8F2A-F20A-12FF-0952-B6E7EEC02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363" y="1515130"/>
            <a:ext cx="3400637" cy="4810256"/>
          </a:xfrm>
          <a:prstGeom prst="rect">
            <a:avLst/>
          </a:prstGeom>
        </p:spPr>
      </p:pic>
      <p:pic>
        <p:nvPicPr>
          <p:cNvPr id="5" name="Graphic 4" descr="A lightbulb">
            <a:extLst>
              <a:ext uri="{FF2B5EF4-FFF2-40B4-BE49-F238E27FC236}">
                <a16:creationId xmlns:a16="http://schemas.microsoft.com/office/drawing/2014/main" id="{B2F0941E-97EF-A941-E047-E326CBBD2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2327">
            <a:off x="9473655" y="624306"/>
            <a:ext cx="1321735" cy="13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23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EB1DB0-47C1-B87D-50D9-E1A2625A2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F3BEBF5C-1462-3E72-8375-BA7BC6D3FFE1}"/>
              </a:ext>
            </a:extLst>
          </p:cNvPr>
          <p:cNvSpPr txBox="1">
            <a:spLocks/>
          </p:cNvSpPr>
          <p:nvPr/>
        </p:nvSpPr>
        <p:spPr>
          <a:xfrm>
            <a:off x="281969" y="536294"/>
            <a:ext cx="10516894" cy="16860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/>
              <a:t>It is clear that custodial environments can pose a number unique of challenges for autistic people, which can impact day to day lives and rehabilitation… BUT the challenges are </a:t>
            </a:r>
            <a:r>
              <a:rPr lang="en-GB" sz="2800" b="1" i="1" dirty="0"/>
              <a:t>not always</a:t>
            </a:r>
            <a:r>
              <a:rPr lang="en-GB" sz="2800" b="1" dirty="0"/>
              <a:t> inevitable, if we can get the context right</a:t>
            </a:r>
          </a:p>
          <a:p>
            <a:endParaRPr lang="en-GB" sz="2800" b="1" dirty="0"/>
          </a:p>
          <a:p>
            <a:pPr algn="l"/>
            <a:endParaRPr lang="en-GB" sz="32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A97DD3-803E-723A-72A3-FE90963A2A45}"/>
              </a:ext>
            </a:extLst>
          </p:cNvPr>
          <p:cNvSpPr txBox="1">
            <a:spLocks/>
          </p:cNvSpPr>
          <p:nvPr/>
        </p:nvSpPr>
        <p:spPr>
          <a:xfrm>
            <a:off x="837553" y="2736448"/>
            <a:ext cx="10516894" cy="16860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/>
              <a:t>Although these lived experiences come from the prison context, we have evidence that these themes can permeate throughout the CJS, and can be relevant to other neurotypes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B7BCD9-04DE-A517-4E25-E3D39B5B25F0}"/>
              </a:ext>
            </a:extLst>
          </p:cNvPr>
          <p:cNvSpPr txBox="1">
            <a:spLocks/>
          </p:cNvSpPr>
          <p:nvPr/>
        </p:nvSpPr>
        <p:spPr>
          <a:xfrm>
            <a:off x="1535893" y="4936602"/>
            <a:ext cx="10516894" cy="1686047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Thankfully, t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here are a variety of things that can be done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from small day-to-day adaptations to bigger picture changes, which can support autistic people (and other neurodivergent people) in the CJS…</a:t>
            </a:r>
            <a:endParaRPr lang="en-GB" sz="2800" b="1" dirty="0"/>
          </a:p>
          <a:p>
            <a:pPr algn="l"/>
            <a:endParaRPr lang="en-GB" sz="3200" b="1" dirty="0"/>
          </a:p>
          <a:p>
            <a:pPr algn="l"/>
            <a:endParaRPr lang="en-GB" sz="2000" dirty="0"/>
          </a:p>
          <a:p>
            <a:pPr algn="l"/>
            <a:endParaRPr lang="en-GB" sz="3200" dirty="0"/>
          </a:p>
        </p:txBody>
      </p:sp>
      <p:pic>
        <p:nvPicPr>
          <p:cNvPr id="7" name="Graphic 6" descr="Arrow: Counter-clockwise curve with solid fill">
            <a:extLst>
              <a:ext uri="{FF2B5EF4-FFF2-40B4-BE49-F238E27FC236}">
                <a16:creationId xmlns:a16="http://schemas.microsoft.com/office/drawing/2014/main" id="{8F4B75E3-7385-D48B-06A3-48A69A1D1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46203">
            <a:off x="287706" y="1821515"/>
            <a:ext cx="1099694" cy="1099694"/>
          </a:xfrm>
          <a:prstGeom prst="rect">
            <a:avLst/>
          </a:prstGeom>
        </p:spPr>
      </p:pic>
      <p:pic>
        <p:nvPicPr>
          <p:cNvPr id="8" name="Graphic 7" descr="Arrow: Counter-clockwise curve with solid fill">
            <a:extLst>
              <a:ext uri="{FF2B5EF4-FFF2-40B4-BE49-F238E27FC236}">
                <a16:creationId xmlns:a16="http://schemas.microsoft.com/office/drawing/2014/main" id="{8084EEBE-9075-F640-7D25-70628694D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46203">
            <a:off x="986045" y="4008524"/>
            <a:ext cx="1099694" cy="109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25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8EA4EB-6037-F068-CD81-96B402EA5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A3C1DB-3EF5-82C5-F8FE-5572978203DA}"/>
              </a:ext>
            </a:extLst>
          </p:cNvPr>
          <p:cNvSpPr txBox="1">
            <a:spLocks/>
          </p:cNvSpPr>
          <p:nvPr/>
        </p:nvSpPr>
        <p:spPr>
          <a:xfrm>
            <a:off x="224413" y="226334"/>
            <a:ext cx="10488901" cy="625325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Lessons: Communication is key!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3E7DE2C-F0FF-99D5-4A57-8B77BDE12476}"/>
              </a:ext>
            </a:extLst>
          </p:cNvPr>
          <p:cNvSpPr txBox="1">
            <a:spLocks/>
          </p:cNvSpPr>
          <p:nvPr/>
        </p:nvSpPr>
        <p:spPr>
          <a:xfrm>
            <a:off x="224413" y="1006997"/>
            <a:ext cx="8144083" cy="574104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/>
              <a:t>Communication is a key factor, which underpins several of the issues surrounding how autistic individuals experience the criminal justice system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1800" dirty="0"/>
              <a:t>Remember; communication is two-way! Therefore, the challenges can be too.</a:t>
            </a:r>
          </a:p>
          <a:p>
            <a:pPr lvl="1" algn="l"/>
            <a:endParaRPr lang="en-GB" sz="2000" dirty="0"/>
          </a:p>
          <a:p>
            <a:pPr algn="l"/>
            <a:r>
              <a:rPr lang="en-GB" sz="2000" b="1" dirty="0"/>
              <a:t>A simple but helpful principle to consider</a:t>
            </a:r>
            <a:r>
              <a:rPr lang="en-GB" sz="2000" b="1" dirty="0">
                <a:sym typeface="Wingdings" panose="05000000000000000000" pitchFamily="2" charset="2"/>
              </a:rPr>
              <a:t>: </a:t>
            </a:r>
            <a:r>
              <a:rPr lang="en-GB" sz="1801" b="1" u="sng" dirty="0"/>
              <a:t>All behaviour = communication</a:t>
            </a:r>
            <a:endParaRPr lang="en-GB" sz="1801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1801" dirty="0"/>
              <a:t>To understand this, consider the iceberg analogy </a:t>
            </a:r>
            <a:r>
              <a:rPr lang="en-GB" sz="1801" dirty="0">
                <a:sym typeface="Wingdings" panose="05000000000000000000" pitchFamily="2" charset="2"/>
              </a:rPr>
              <a:t></a:t>
            </a:r>
            <a:endParaRPr lang="en-GB" sz="1801" dirty="0"/>
          </a:p>
          <a:p>
            <a:pPr lvl="2" algn="l"/>
            <a:r>
              <a:rPr lang="en-GB" sz="1600" dirty="0"/>
              <a:t>E.g. if someone appears to be overly rigid, argumentative, or non-compliance (A), it is possible that this may be communicating underlying feelings of anxiety or uncertainty below the surface (B)</a:t>
            </a:r>
            <a:endParaRPr lang="en-GB" sz="180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GB" sz="180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1801" dirty="0"/>
              <a:t>Instead of jumping to conclusions or making quick assumptions:</a:t>
            </a:r>
          </a:p>
          <a:p>
            <a:pPr lvl="2" algn="l"/>
            <a:r>
              <a:rPr lang="en-GB" sz="1601" dirty="0"/>
              <a:t>Staff need to try their best to consider alternative interpretations of an autistic individual’s behaviour</a:t>
            </a:r>
            <a:br>
              <a:rPr lang="en-GB" sz="1601" dirty="0"/>
            </a:br>
            <a:r>
              <a:rPr lang="en-GB" sz="1601" dirty="0"/>
              <a:t>and </a:t>
            </a:r>
            <a:br>
              <a:rPr lang="en-GB" sz="1601" dirty="0"/>
            </a:br>
            <a:r>
              <a:rPr lang="en-GB" sz="1601" dirty="0"/>
              <a:t>Consider how they could make adjustments to enable and facilitate communication with an autistic person, or respond to those underlying issues</a:t>
            </a:r>
          </a:p>
          <a:p>
            <a:pPr algn="l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7C5E8-B5E7-505B-0DB0-6B18809F3E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940" y="1449861"/>
            <a:ext cx="3514383" cy="448736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A9F0F6-DACC-5FC9-3295-369B7E7D6C9C}"/>
              </a:ext>
            </a:extLst>
          </p:cNvPr>
          <p:cNvSpPr txBox="1"/>
          <p:nvPr/>
        </p:nvSpPr>
        <p:spPr>
          <a:xfrm>
            <a:off x="8935460" y="5993301"/>
            <a:ext cx="2607341" cy="374571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The ‘iceberg’ analogy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Graphic 7" descr="Arrow: Counter-clockwise curve with solid fill">
            <a:extLst>
              <a:ext uri="{FF2B5EF4-FFF2-40B4-BE49-F238E27FC236}">
                <a16:creationId xmlns:a16="http://schemas.microsoft.com/office/drawing/2014/main" id="{1560327F-E77A-891F-0444-318195A27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75794">
            <a:off x="7648593" y="4727217"/>
            <a:ext cx="1553248" cy="1553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7CDE02-FCFA-07EB-03B3-FD4570E53F40}"/>
              </a:ext>
            </a:extLst>
          </p:cNvPr>
          <p:cNvSpPr txBox="1"/>
          <p:nvPr/>
        </p:nvSpPr>
        <p:spPr>
          <a:xfrm rot="21024851">
            <a:off x="10827594" y="1955998"/>
            <a:ext cx="957772" cy="3405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Disruptive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7D306-B82C-794A-21EC-34A5A21E28E0}"/>
              </a:ext>
            </a:extLst>
          </p:cNvPr>
          <p:cNvSpPr txBox="1"/>
          <p:nvPr/>
        </p:nvSpPr>
        <p:spPr>
          <a:xfrm rot="1165033">
            <a:off x="10456301" y="2558634"/>
            <a:ext cx="1297795" cy="3405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Non-compliant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6264F-ADB3-343A-496C-C99994C6324A}"/>
              </a:ext>
            </a:extLst>
          </p:cNvPr>
          <p:cNvSpPr txBox="1"/>
          <p:nvPr/>
        </p:nvSpPr>
        <p:spPr>
          <a:xfrm rot="20382984">
            <a:off x="8615632" y="2724001"/>
            <a:ext cx="990829" cy="3405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Aggressive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7AD76B-647B-4B84-6DE7-D0C1EEEBDF84}"/>
              </a:ext>
            </a:extLst>
          </p:cNvPr>
          <p:cNvSpPr txBox="1"/>
          <p:nvPr/>
        </p:nvSpPr>
        <p:spPr>
          <a:xfrm rot="20382984">
            <a:off x="9187965" y="1561241"/>
            <a:ext cx="593947" cy="3405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Rude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34804D-1B4D-CA4D-67ED-185898BB02EC}"/>
              </a:ext>
            </a:extLst>
          </p:cNvPr>
          <p:cNvSpPr txBox="1"/>
          <p:nvPr/>
        </p:nvSpPr>
        <p:spPr>
          <a:xfrm rot="369530">
            <a:off x="9962768" y="1535911"/>
            <a:ext cx="1052719" cy="3405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Lashing 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5E655B-EFA1-1321-1697-004376207712}"/>
              </a:ext>
            </a:extLst>
          </p:cNvPr>
          <p:cNvSpPr txBox="1"/>
          <p:nvPr/>
        </p:nvSpPr>
        <p:spPr>
          <a:xfrm rot="591137">
            <a:off x="8568089" y="2003205"/>
            <a:ext cx="1144366" cy="3405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Not listening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04B903-45E6-3FD6-BC6C-6DB28A2E1BF7}"/>
              </a:ext>
            </a:extLst>
          </p:cNvPr>
          <p:cNvSpPr txBox="1"/>
          <p:nvPr/>
        </p:nvSpPr>
        <p:spPr>
          <a:xfrm rot="21024851">
            <a:off x="10780097" y="3519935"/>
            <a:ext cx="791149" cy="3405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Anxious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ADD21-024E-0183-FC58-70F0AFB04C9B}"/>
              </a:ext>
            </a:extLst>
          </p:cNvPr>
          <p:cNvSpPr txBox="1"/>
          <p:nvPr/>
        </p:nvSpPr>
        <p:spPr>
          <a:xfrm rot="1165033">
            <a:off x="10632194" y="4491099"/>
            <a:ext cx="1333610" cy="5788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Feeling </a:t>
            </a:r>
            <a:br>
              <a:rPr lang="en-GB" sz="1400" dirty="0"/>
            </a:br>
            <a:r>
              <a:rPr lang="en-GB" sz="1400" dirty="0"/>
              <a:t>misunderstood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772AA4-9F89-72FF-8A12-CA55EC083274}"/>
              </a:ext>
            </a:extLst>
          </p:cNvPr>
          <p:cNvSpPr txBox="1"/>
          <p:nvPr/>
        </p:nvSpPr>
        <p:spPr>
          <a:xfrm rot="21330482">
            <a:off x="9159040" y="4748331"/>
            <a:ext cx="1075152" cy="3405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Uncertainty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133B63-934A-9735-F745-D5135C366733}"/>
              </a:ext>
            </a:extLst>
          </p:cNvPr>
          <p:cNvSpPr txBox="1"/>
          <p:nvPr/>
        </p:nvSpPr>
        <p:spPr>
          <a:xfrm rot="21189557">
            <a:off x="8909614" y="3497880"/>
            <a:ext cx="1324005" cy="3405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Sudden change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0F06C-1FE2-0FAF-6230-7BBD0D2F9072}"/>
              </a:ext>
            </a:extLst>
          </p:cNvPr>
          <p:cNvSpPr txBox="1"/>
          <p:nvPr/>
        </p:nvSpPr>
        <p:spPr>
          <a:xfrm rot="551409">
            <a:off x="8521534" y="4090934"/>
            <a:ext cx="2118430" cy="3405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“What’s expected of me?”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F083A4-6762-73D6-833E-AAF2B28D7C36}"/>
              </a:ext>
            </a:extLst>
          </p:cNvPr>
          <p:cNvSpPr txBox="1"/>
          <p:nvPr/>
        </p:nvSpPr>
        <p:spPr>
          <a:xfrm rot="190156">
            <a:off x="9224602" y="5376771"/>
            <a:ext cx="2451001" cy="3405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Distressing sensory experience</a:t>
            </a:r>
          </a:p>
        </p:txBody>
      </p:sp>
    </p:spTree>
    <p:extLst>
      <p:ext uri="{BB962C8B-B14F-4D97-AF65-F5344CB8AC3E}">
        <p14:creationId xmlns:p14="http://schemas.microsoft.com/office/powerpoint/2010/main" val="3578376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BF388E-4962-65C5-7D29-E1DBF6F35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2FFC-F3DD-749C-505A-679EAF1859EE}"/>
              </a:ext>
            </a:extLst>
          </p:cNvPr>
          <p:cNvSpPr txBox="1">
            <a:spLocks/>
          </p:cNvSpPr>
          <p:nvPr/>
        </p:nvSpPr>
        <p:spPr>
          <a:xfrm>
            <a:off x="376811" y="215168"/>
            <a:ext cx="10488901" cy="625325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Lessons: What can be done?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C80E3-B228-15AC-E01E-28E4E7C0BA78}"/>
              </a:ext>
            </a:extLst>
          </p:cNvPr>
          <p:cNvSpPr txBox="1">
            <a:spLocks/>
          </p:cNvSpPr>
          <p:nvPr/>
        </p:nvSpPr>
        <p:spPr>
          <a:xfrm>
            <a:off x="376811" y="5460467"/>
            <a:ext cx="10488901" cy="131072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presentation outlined a snapshot general issues/starting points, but may be more/less relevant depending on the individual and context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>
              <a:spcBef>
                <a:spcPts val="500"/>
              </a:spcBef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Remember: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There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 one-size-fits-all approach</a:t>
            </a:r>
            <a:r>
              <a:rPr kumimoji="0" lang="en-GB" sz="2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neuroinclusive practices can benefit everybody</a:t>
            </a:r>
            <a:endParaRPr lang="en-GB" sz="2000" b="1" u="sng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150C96A-70FD-3E50-8936-3677A6FDF9D8}"/>
              </a:ext>
            </a:extLst>
          </p:cNvPr>
          <p:cNvSpPr txBox="1">
            <a:spLocks/>
          </p:cNvSpPr>
          <p:nvPr/>
        </p:nvSpPr>
        <p:spPr>
          <a:xfrm>
            <a:off x="376813" y="956524"/>
            <a:ext cx="10488901" cy="8661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Enhancing autism awareness</a:t>
            </a: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</a:rPr>
              <a:t>, acceptance and understanding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 the criminal justice system, with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contextually-relevant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training on how to put that awareness into practice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B6097A0-50CD-8A90-D45F-EF094AB1CB62}"/>
              </a:ext>
            </a:extLst>
          </p:cNvPr>
          <p:cNvSpPr txBox="1">
            <a:spLocks/>
          </p:cNvSpPr>
          <p:nvPr/>
        </p:nvSpPr>
        <p:spPr>
          <a:xfrm>
            <a:off x="376811" y="1938727"/>
            <a:ext cx="10488901" cy="10513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</a:rPr>
              <a:t>Improve identification of autistic people and related needs (</a:t>
            </a:r>
            <a:r>
              <a:rPr lang="en-GB" sz="2000" i="1" dirty="0">
                <a:solidFill>
                  <a:prstClr val="black"/>
                </a:solidFill>
                <a:latin typeface="Calibri" panose="020F0502020204030204" pitchFamily="34" charset="0"/>
              </a:rPr>
              <a:t>inc. other neurodivergent needs</a:t>
            </a: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</a:rPr>
              <a:t>), with a focus on more than just diagnosis (</a:t>
            </a:r>
            <a:r>
              <a:rPr lang="en-GB" sz="2000" i="1" dirty="0">
                <a:solidFill>
                  <a:prstClr val="black"/>
                </a:solidFill>
                <a:latin typeface="Calibri" panose="020F0502020204030204" pitchFamily="34" charset="0"/>
              </a:rPr>
              <a:t>i.e., needs, strengths, practical adjustments, interests etc.</a:t>
            </a: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39F8B8C-F00C-D084-B97F-BF5178F22CDC}"/>
              </a:ext>
            </a:extLst>
          </p:cNvPr>
          <p:cNvSpPr txBox="1">
            <a:spLocks/>
          </p:cNvSpPr>
          <p:nvPr/>
        </p:nvSpPr>
        <p:spPr>
          <a:xfrm>
            <a:off x="376811" y="3106125"/>
            <a:ext cx="10488901" cy="7513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Collaboration across the</a:t>
            </a: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</a:rPr>
              <a:t> CJS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with</a:t>
            </a: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</a:rPr>
              <a:t> individuals (moving past assumptions), and streamlining of information access and sharing and continuity across CJS journey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ABE1795-6F2D-CE1A-758D-00B0503B2253}"/>
              </a:ext>
            </a:extLst>
          </p:cNvPr>
          <p:cNvSpPr txBox="1">
            <a:spLocks/>
          </p:cNvSpPr>
          <p:nvPr/>
        </p:nvSpPr>
        <p:spPr>
          <a:xfrm>
            <a:off x="376811" y="3973514"/>
            <a:ext cx="10488901" cy="7619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Supported engagement in activities and processes through adjustments to communication, materials, delivery and clear structuring/organisation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4A76902-BA35-348A-7A1E-71AE7988A94A}"/>
              </a:ext>
            </a:extLst>
          </p:cNvPr>
          <p:cNvSpPr txBox="1">
            <a:spLocks/>
          </p:cNvSpPr>
          <p:nvPr/>
        </p:nvSpPr>
        <p:spPr>
          <a:xfrm>
            <a:off x="376811" y="4851545"/>
            <a:ext cx="10488901" cy="49289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Adjustments and accommodations in physical/sensory environments </a:t>
            </a:r>
          </a:p>
        </p:txBody>
      </p:sp>
    </p:spTree>
    <p:extLst>
      <p:ext uri="{BB962C8B-B14F-4D97-AF65-F5344CB8AC3E}">
        <p14:creationId xmlns:p14="http://schemas.microsoft.com/office/powerpoint/2010/main" val="399957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FB1A3E-0ADA-8B83-5A5C-05EEBEB11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8AC46D-D019-2FA5-54A6-773ACA11B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671" y="2190540"/>
            <a:ext cx="3452667" cy="4883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B2AA6-B700-3357-B980-72CF7D2A1FBE}"/>
              </a:ext>
            </a:extLst>
          </p:cNvPr>
          <p:cNvSpPr txBox="1"/>
          <p:nvPr/>
        </p:nvSpPr>
        <p:spPr>
          <a:xfrm>
            <a:off x="305495" y="161766"/>
            <a:ext cx="10250616" cy="51077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Upcoming Research Project!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0AF58-0773-04D5-0183-0199F84C4C4E}"/>
              </a:ext>
            </a:extLst>
          </p:cNvPr>
          <p:cNvSpPr txBox="1"/>
          <p:nvPr/>
        </p:nvSpPr>
        <p:spPr>
          <a:xfrm>
            <a:off x="2652211" y="772953"/>
            <a:ext cx="6470248" cy="5005626"/>
          </a:xfrm>
          <a:prstGeom prst="wedgeRoundRectCallout">
            <a:avLst>
              <a:gd name="adj1" fmla="val -72532"/>
              <a:gd name="adj2" fmla="val -155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Later this year, we are going to be doing a research project exploring how neurodivergent people experience careers in policing. </a:t>
            </a:r>
            <a:br>
              <a:rPr lang="en-GB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GB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The research will aim to: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Identify challenges and/or obstacles neurodivergent people experience when pursuing policing careers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Identify where they may benefit from support when pursuing policing careers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Create policy and practical recommendations to enhance recruitment, training, progression and support of neurodivergent people in policing.</a:t>
            </a:r>
            <a:br>
              <a:rPr lang="en-GB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/>
            <a:br>
              <a:rPr lang="en-GB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en-GB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To achieve this, we want people in policing to be part of the project from start to finish! </a:t>
            </a:r>
            <a:endParaRPr lang="en-GB" dirty="0"/>
          </a:p>
        </p:txBody>
      </p:sp>
      <p:pic>
        <p:nvPicPr>
          <p:cNvPr id="4" name="Picture 3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03540E6D-4DC4-E5DF-2E58-60D487260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"/>
          <a:stretch/>
        </p:blipFill>
        <p:spPr>
          <a:xfrm>
            <a:off x="9023750" y="1915471"/>
            <a:ext cx="3064722" cy="302705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phic 7" descr="Siren with solid fill">
            <a:extLst>
              <a:ext uri="{FF2B5EF4-FFF2-40B4-BE49-F238E27FC236}">
                <a16:creationId xmlns:a16="http://schemas.microsoft.com/office/drawing/2014/main" id="{BE52EE05-96A3-2AB3-8AD0-A04787CD3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9984" y="99816"/>
            <a:ext cx="634678" cy="634678"/>
          </a:xfrm>
          <a:prstGeom prst="rect">
            <a:avLst/>
          </a:prstGeom>
        </p:spPr>
      </p:pic>
      <p:pic>
        <p:nvPicPr>
          <p:cNvPr id="9" name="Graphic 8" descr="Siren with solid fill">
            <a:extLst>
              <a:ext uri="{FF2B5EF4-FFF2-40B4-BE49-F238E27FC236}">
                <a16:creationId xmlns:a16="http://schemas.microsoft.com/office/drawing/2014/main" id="{AC5974C5-6D71-5C0B-AF24-12D05C780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5923" y="99816"/>
            <a:ext cx="634678" cy="634678"/>
          </a:xfrm>
          <a:prstGeom prst="rect">
            <a:avLst/>
          </a:prstGeom>
        </p:spPr>
      </p:pic>
      <p:pic>
        <p:nvPicPr>
          <p:cNvPr id="10" name="Graphic 9" descr="Siren with solid fill">
            <a:extLst>
              <a:ext uri="{FF2B5EF4-FFF2-40B4-BE49-F238E27FC236}">
                <a16:creationId xmlns:a16="http://schemas.microsoft.com/office/drawing/2014/main" id="{C8ACA36C-FB36-8E59-A8D9-7278438F5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31862" y="93530"/>
            <a:ext cx="634678" cy="634678"/>
          </a:xfrm>
          <a:prstGeom prst="rect">
            <a:avLst/>
          </a:prstGeom>
        </p:spPr>
      </p:pic>
      <p:pic>
        <p:nvPicPr>
          <p:cNvPr id="14" name="Graphic 13" descr="Siren with solid fill">
            <a:extLst>
              <a:ext uri="{FF2B5EF4-FFF2-40B4-BE49-F238E27FC236}">
                <a16:creationId xmlns:a16="http://schemas.microsoft.com/office/drawing/2014/main" id="{3B646C6D-F414-8665-2DA4-65A7DF950C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29555" y="99816"/>
            <a:ext cx="634678" cy="634678"/>
          </a:xfrm>
          <a:prstGeom prst="rect">
            <a:avLst/>
          </a:prstGeom>
        </p:spPr>
      </p:pic>
      <p:pic>
        <p:nvPicPr>
          <p:cNvPr id="15" name="Graphic 14" descr="Siren with solid fill">
            <a:extLst>
              <a:ext uri="{FF2B5EF4-FFF2-40B4-BE49-F238E27FC236}">
                <a16:creationId xmlns:a16="http://schemas.microsoft.com/office/drawing/2014/main" id="{A219E1B7-F072-5E22-A898-6D8F4114B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75494" y="99816"/>
            <a:ext cx="634678" cy="634678"/>
          </a:xfrm>
          <a:prstGeom prst="rect">
            <a:avLst/>
          </a:prstGeom>
        </p:spPr>
      </p:pic>
      <p:pic>
        <p:nvPicPr>
          <p:cNvPr id="16" name="Graphic 15" descr="Siren with solid fill">
            <a:extLst>
              <a:ext uri="{FF2B5EF4-FFF2-40B4-BE49-F238E27FC236}">
                <a16:creationId xmlns:a16="http://schemas.microsoft.com/office/drawing/2014/main" id="{C013690F-AE0F-1A71-1AA9-312601944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1433" y="93530"/>
            <a:ext cx="634678" cy="63467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342E6A-E061-6AA0-B43F-758A41EFCF14}"/>
              </a:ext>
            </a:extLst>
          </p:cNvPr>
          <p:cNvSpPr/>
          <p:nvPr/>
        </p:nvSpPr>
        <p:spPr>
          <a:xfrm>
            <a:off x="9345362" y="4864178"/>
            <a:ext cx="2421497" cy="1894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Please scan the QR code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Provide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Express interest in the research project</a:t>
            </a:r>
          </a:p>
        </p:txBody>
      </p:sp>
      <p:pic>
        <p:nvPicPr>
          <p:cNvPr id="18" name="Graphic 17" descr="Arrow: Counter-clockwise curve with solid fill">
            <a:extLst>
              <a:ext uri="{FF2B5EF4-FFF2-40B4-BE49-F238E27FC236}">
                <a16:creationId xmlns:a16="http://schemas.microsoft.com/office/drawing/2014/main" id="{DBE8D359-5A3C-7546-9D00-B3FB2C5A2E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75599">
            <a:off x="11175946" y="4133411"/>
            <a:ext cx="1019633" cy="10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04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33BA0-BBFB-F0A4-E458-8E03A9275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ACDD4A-D63E-E2FC-7CB0-06DB02C45F1A}"/>
              </a:ext>
            </a:extLst>
          </p:cNvPr>
          <p:cNvSpPr txBox="1"/>
          <p:nvPr/>
        </p:nvSpPr>
        <p:spPr>
          <a:xfrm>
            <a:off x="2072440" y="272399"/>
            <a:ext cx="4721899" cy="3245941"/>
          </a:xfrm>
          <a:prstGeom prst="wedgeEllipseCallout">
            <a:avLst>
              <a:gd name="adj1" fmla="val -66617"/>
              <a:gd name="adj2" fmla="val 3821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listening! </a:t>
            </a:r>
          </a:p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B2B8E-2EAF-6711-6DE2-CF86EAF1DDC9}"/>
              </a:ext>
            </a:extLst>
          </p:cNvPr>
          <p:cNvSpPr txBox="1"/>
          <p:nvPr/>
        </p:nvSpPr>
        <p:spPr>
          <a:xfrm>
            <a:off x="1835342" y="4675144"/>
            <a:ext cx="5146181" cy="19409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Contact details: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L.Vinter@derby.ac.uk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LinkedIn: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https://www.linkedin.com/in/luke-vinter-8b711b6a/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A8FA2-3FDC-2BAA-8234-14A2A7DB0E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671" y="2190540"/>
            <a:ext cx="3452667" cy="4883853"/>
          </a:xfrm>
          <a:prstGeom prst="rect">
            <a:avLst/>
          </a:prstGeom>
        </p:spPr>
      </p:pic>
      <p:pic>
        <p:nvPicPr>
          <p:cNvPr id="7" name="Picture 6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8A0CAEC4-84C5-7173-F06A-E5F613E1B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"/>
          <a:stretch/>
        </p:blipFill>
        <p:spPr>
          <a:xfrm>
            <a:off x="7269412" y="1378562"/>
            <a:ext cx="3877700" cy="3830046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61D46C-3371-4D9B-DE70-0765FB6040B4}"/>
              </a:ext>
            </a:extLst>
          </p:cNvPr>
          <p:cNvSpPr/>
          <p:nvPr/>
        </p:nvSpPr>
        <p:spPr>
          <a:xfrm>
            <a:off x="9345362" y="4864178"/>
            <a:ext cx="2421497" cy="1894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Please scan the QR code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Provide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Express interest in the research project</a:t>
            </a:r>
          </a:p>
        </p:txBody>
      </p:sp>
      <p:pic>
        <p:nvPicPr>
          <p:cNvPr id="9" name="Graphic 8" descr="Arrow: Counter-clockwise curve with solid fill">
            <a:extLst>
              <a:ext uri="{FF2B5EF4-FFF2-40B4-BE49-F238E27FC236}">
                <a16:creationId xmlns:a16="http://schemas.microsoft.com/office/drawing/2014/main" id="{C3B058F6-FD9A-50F4-2B46-E67E3B70A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04323">
            <a:off x="9990187" y="4006090"/>
            <a:ext cx="1019633" cy="10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5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6842CE-47A4-FA22-4EDA-A793AB0F4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D57F26E-3BD8-BAC9-D4B0-CF512977E99C}"/>
              </a:ext>
            </a:extLst>
          </p:cNvPr>
          <p:cNvSpPr txBox="1">
            <a:spLocks/>
          </p:cNvSpPr>
          <p:nvPr/>
        </p:nvSpPr>
        <p:spPr>
          <a:xfrm>
            <a:off x="4608389" y="1258823"/>
            <a:ext cx="2975222" cy="554611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Today’s talk: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8C3DC1C-D580-78E3-0759-71493E9D6E7E}"/>
              </a:ext>
            </a:extLst>
          </p:cNvPr>
          <p:cNvSpPr txBox="1">
            <a:spLocks/>
          </p:cNvSpPr>
          <p:nvPr/>
        </p:nvSpPr>
        <p:spPr>
          <a:xfrm>
            <a:off x="1118632" y="2153701"/>
            <a:ext cx="10488900" cy="918694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Context: 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Introduction to issues relating to autism and the criminal justice system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50EBC16-0321-E69E-9004-C36D5C49510D}"/>
              </a:ext>
            </a:extLst>
          </p:cNvPr>
          <p:cNvSpPr txBox="1">
            <a:spLocks/>
          </p:cNvSpPr>
          <p:nvPr/>
        </p:nvSpPr>
        <p:spPr>
          <a:xfrm>
            <a:off x="1118632" y="3676363"/>
            <a:ext cx="10430131" cy="918694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Lived Experience: 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Explore how autistic people experience prison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DAE0FF7-46EE-2D88-84C5-3BE96B94A700}"/>
              </a:ext>
            </a:extLst>
          </p:cNvPr>
          <p:cNvSpPr txBox="1">
            <a:spLocks/>
          </p:cNvSpPr>
          <p:nvPr/>
        </p:nvSpPr>
        <p:spPr>
          <a:xfrm>
            <a:off x="1118631" y="5199024"/>
            <a:ext cx="10430131" cy="918694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Lessons: 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</a:rPr>
              <a:t>Consider how these lived experiences could inform how we respond to the needs of autistic people in the criminal justice system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329DD3F-8F5C-FA45-D7D0-AF27F39C1841}"/>
              </a:ext>
            </a:extLst>
          </p:cNvPr>
          <p:cNvSpPr txBox="1">
            <a:spLocks/>
          </p:cNvSpPr>
          <p:nvPr/>
        </p:nvSpPr>
        <p:spPr>
          <a:xfrm>
            <a:off x="178112" y="2153701"/>
            <a:ext cx="842400" cy="918694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1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C86E1D4-1739-936C-74A2-AB036C60B9C5}"/>
              </a:ext>
            </a:extLst>
          </p:cNvPr>
          <p:cNvSpPr txBox="1">
            <a:spLocks/>
          </p:cNvSpPr>
          <p:nvPr/>
        </p:nvSpPr>
        <p:spPr>
          <a:xfrm>
            <a:off x="178112" y="3673220"/>
            <a:ext cx="842400" cy="918694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CA9E12D-D572-FA24-4F44-9CD718F7F24D}"/>
              </a:ext>
            </a:extLst>
          </p:cNvPr>
          <p:cNvSpPr txBox="1">
            <a:spLocks/>
          </p:cNvSpPr>
          <p:nvPr/>
        </p:nvSpPr>
        <p:spPr>
          <a:xfrm>
            <a:off x="178112" y="5192739"/>
            <a:ext cx="842400" cy="918694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239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48F02E-98BE-DC63-55CC-6760D7631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4A2EC6-EED9-7385-2DAE-B86B96657B9C}"/>
              </a:ext>
            </a:extLst>
          </p:cNvPr>
          <p:cNvSpPr txBox="1"/>
          <p:nvPr/>
        </p:nvSpPr>
        <p:spPr>
          <a:xfrm>
            <a:off x="1130833" y="2444496"/>
            <a:ext cx="9930334" cy="7831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525FD-1E4E-A115-E22C-67771B224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363" y="1515130"/>
            <a:ext cx="3400637" cy="48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6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0591B5-74F1-5F87-771B-0B09831B3B73}"/>
              </a:ext>
            </a:extLst>
          </p:cNvPr>
          <p:cNvSpPr/>
          <p:nvPr/>
        </p:nvSpPr>
        <p:spPr>
          <a:xfrm>
            <a:off x="149000" y="835214"/>
            <a:ext cx="2886061" cy="45354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GB" b="1" dirty="0"/>
              <a:t>Autism </a:t>
            </a:r>
            <a:r>
              <a:rPr lang="en-GB" dirty="0"/>
              <a:t>is an example of neurodivergence</a:t>
            </a:r>
          </a:p>
          <a:p>
            <a:endParaRPr lang="en-GB" b="1" dirty="0"/>
          </a:p>
          <a:p>
            <a:r>
              <a:rPr lang="en-GB" b="1" dirty="0"/>
              <a:t>Neurodivergence: </a:t>
            </a:r>
          </a:p>
          <a:p>
            <a:r>
              <a:rPr lang="en-GB" dirty="0"/>
              <a:t>Umbrella term referring to a number of neurotypes which </a:t>
            </a:r>
            <a:r>
              <a:rPr lang="en-GB" i="1" dirty="0"/>
              <a:t>differ</a:t>
            </a:r>
            <a:r>
              <a:rPr lang="en-GB" dirty="0"/>
              <a:t> to the predominant neurotype (i.e., ‘neurotypical’) and societal expectation of so-called ‘normality</a:t>
            </a:r>
            <a:r>
              <a:rPr lang="en-GB" b="1" dirty="0"/>
              <a:t>’</a:t>
            </a:r>
          </a:p>
          <a:p>
            <a:endParaRPr lang="en-GB" b="1" dirty="0"/>
          </a:p>
          <a:p>
            <a:r>
              <a:rPr lang="en-GB" b="1" dirty="0"/>
              <a:t>Note the emphasis: </a:t>
            </a:r>
          </a:p>
          <a:p>
            <a:r>
              <a:rPr lang="en-GB" dirty="0"/>
              <a:t>Difference NOT problem</a:t>
            </a:r>
          </a:p>
          <a:p>
            <a:endParaRPr lang="en-GB" b="1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08ACB92-3B0C-7BAB-8053-C9D6B70F1E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1334084"/>
              </p:ext>
            </p:extLst>
          </p:nvPr>
        </p:nvGraphicFramePr>
        <p:xfrm>
          <a:off x="3806228" y="5874065"/>
          <a:ext cx="8236772" cy="854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 descr="Chart, radar chart&#10;&#10;Description automatically generated">
            <a:extLst>
              <a:ext uri="{FF2B5EF4-FFF2-40B4-BE49-F238E27FC236}">
                <a16:creationId xmlns:a16="http://schemas.microsoft.com/office/drawing/2014/main" id="{117C2414-E659-C382-B23E-87DB656BA7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14635" r="52764" b="38281"/>
          <a:stretch/>
        </p:blipFill>
        <p:spPr>
          <a:xfrm>
            <a:off x="9667375" y="1369989"/>
            <a:ext cx="2375625" cy="16662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Chart, radar chart&#10;&#10;Description automatically generated">
            <a:extLst>
              <a:ext uri="{FF2B5EF4-FFF2-40B4-BE49-F238E27FC236}">
                <a16:creationId xmlns:a16="http://schemas.microsoft.com/office/drawing/2014/main" id="{A4D3A429-01D8-8D6B-DC26-79901F359B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460" b="15810"/>
          <a:stretch/>
        </p:blipFill>
        <p:spPr>
          <a:xfrm>
            <a:off x="9667374" y="3173370"/>
            <a:ext cx="2375626" cy="237577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6AA0A08B-A696-2A20-984D-D0572C771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96804"/>
              </p:ext>
            </p:extLst>
          </p:nvPr>
        </p:nvGraphicFramePr>
        <p:xfrm>
          <a:off x="1269827" y="129831"/>
          <a:ext cx="10010774" cy="556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2" name="Title 1">
            <a:extLst>
              <a:ext uri="{FF2B5EF4-FFF2-40B4-BE49-F238E27FC236}">
                <a16:creationId xmlns:a16="http://schemas.microsoft.com/office/drawing/2014/main" id="{6B6225A9-D220-11F0-BED2-7C86C83AA4E7}"/>
              </a:ext>
            </a:extLst>
          </p:cNvPr>
          <p:cNvSpPr txBox="1">
            <a:spLocks/>
          </p:cNvSpPr>
          <p:nvPr/>
        </p:nvSpPr>
        <p:spPr>
          <a:xfrm>
            <a:off x="149000" y="124238"/>
            <a:ext cx="2886061" cy="625325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</a:rPr>
              <a:t>Autism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A7B4539-464B-58BE-8FE3-4D611C454C59}"/>
              </a:ext>
            </a:extLst>
          </p:cNvPr>
          <p:cNvSpPr/>
          <p:nvPr/>
        </p:nvSpPr>
        <p:spPr>
          <a:xfrm>
            <a:off x="148999" y="5464059"/>
            <a:ext cx="2886061" cy="12641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GB" b="1" dirty="0"/>
              <a:t>These ideas are important: </a:t>
            </a:r>
            <a:r>
              <a:rPr lang="en-GB" dirty="0"/>
              <a:t>They can frame how we understand and work with autistic people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4367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24D7CF-BA17-7582-8424-F30BA202B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CDF2A3-40F7-F5C5-E341-B3800972810F}"/>
              </a:ext>
            </a:extLst>
          </p:cNvPr>
          <p:cNvSpPr txBox="1">
            <a:spLocks/>
          </p:cNvSpPr>
          <p:nvPr/>
        </p:nvSpPr>
        <p:spPr>
          <a:xfrm>
            <a:off x="224412" y="2952749"/>
            <a:ext cx="11637735" cy="2882441"/>
          </a:xfrm>
          <a:prstGeom prst="roundRect">
            <a:avLst/>
          </a:prstGeom>
          <a:solidFill>
            <a:srgbClr val="F9F9F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/>
              <a:t>Identifying a more precise prevalence of autistic people in the CJS can be notoriously difficult to establish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/>
              <a:t>Why</a:t>
            </a:r>
            <a:r>
              <a:rPr lang="en-GB" sz="1400" b="1" dirty="0"/>
              <a:t>?</a:t>
            </a:r>
          </a:p>
          <a:p>
            <a:pPr lvl="1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Limited screening tools/resources and protocols validated for use in prisons</a:t>
            </a:r>
          </a:p>
          <a:p>
            <a:pPr lvl="1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Methodological differences (e.g., different measures and thresholds, focus on prisons vs CJS/forensic settings more generally, </a:t>
            </a:r>
            <a:r>
              <a:rPr lang="en-GB" sz="1600" i="1" dirty="0">
                <a:solidFill>
                  <a:prstClr val="black"/>
                </a:solidFill>
                <a:latin typeface="Calibri" panose="020F0502020204030204" pitchFamily="34" charset="0"/>
              </a:rPr>
              <a:t>which tend to be higher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) and limitations between prevalence studies</a:t>
            </a:r>
          </a:p>
          <a:p>
            <a:pPr lvl="1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Difficulties acquiring developmental histories for prisoners</a:t>
            </a:r>
          </a:p>
          <a:p>
            <a:pPr lvl="1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Different prison sites will likely house different proportions of neurodivergent prisoners</a:t>
            </a:r>
          </a:p>
          <a:p>
            <a:pPr lvl="1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Neurodivergence awareness issues in the CJS, which can lead to misattribution/misinterpretation</a:t>
            </a:r>
          </a:p>
          <a:p>
            <a:pPr lvl="1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Masked by the structured prison routine and/or through individual adaptation</a:t>
            </a:r>
            <a:endParaRPr lang="en-US" sz="1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81BA9-BC80-ACAB-0FC9-212568801883}"/>
              </a:ext>
            </a:extLst>
          </p:cNvPr>
          <p:cNvSpPr txBox="1">
            <a:spLocks/>
          </p:cNvSpPr>
          <p:nvPr/>
        </p:nvSpPr>
        <p:spPr>
          <a:xfrm>
            <a:off x="224412" y="1296365"/>
            <a:ext cx="11637735" cy="1580967"/>
          </a:xfrm>
          <a:prstGeom prst="roundRect">
            <a:avLst/>
          </a:prstGeom>
          <a:solidFill>
            <a:srgbClr val="F9F9F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Autistic individuals are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more likely to offend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than the rest of the general population</a:t>
            </a:r>
            <a:endParaRPr lang="en-GB" sz="1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HOWEVER;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when they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offend, autism can provide some context for offending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GB" sz="18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/>
              <a:t>It is often suggested that neurodivergent people are overrepresented (but under-researched) in the criminal justice system (including prisons)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613D7E-7F8D-2B95-EEB4-F2E242A88C71}"/>
              </a:ext>
            </a:extLst>
          </p:cNvPr>
          <p:cNvSpPr txBox="1">
            <a:spLocks/>
          </p:cNvSpPr>
          <p:nvPr/>
        </p:nvSpPr>
        <p:spPr>
          <a:xfrm>
            <a:off x="224413" y="226334"/>
            <a:ext cx="10488901" cy="625325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Autism in </a:t>
            </a:r>
            <a:r>
              <a:rPr lang="en-US" sz="3200" dirty="0">
                <a:solidFill>
                  <a:prstClr val="black"/>
                </a:solidFill>
              </a:rPr>
              <a:t>the Criminal Justice System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F3F373-6661-552E-C7D8-CC0737C985E3}"/>
              </a:ext>
            </a:extLst>
          </p:cNvPr>
          <p:cNvSpPr txBox="1">
            <a:spLocks/>
          </p:cNvSpPr>
          <p:nvPr/>
        </p:nvSpPr>
        <p:spPr>
          <a:xfrm>
            <a:off x="224412" y="5910607"/>
            <a:ext cx="11637735" cy="84589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0"/>
              </a:spcBef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</a:rPr>
              <a:t>Implication?</a:t>
            </a:r>
          </a:p>
          <a:p>
            <a:pPr marL="0" indent="0" algn="ctr">
              <a:spcBef>
                <a:spcPts val="500"/>
              </a:spcBef>
              <a:buFont typeface="Arial" panose="020B0604020202020204" pitchFamily="34" charset="0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Likely a hidden population of undiagnosed/unidentified autistic people moving through the CJS</a:t>
            </a:r>
            <a:endParaRPr lang="en-US" sz="18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67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4A2DCD-340D-C7F0-7A69-CD278274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9120E9-D631-9D7A-0D9B-E222C3C5D17A}"/>
              </a:ext>
            </a:extLst>
          </p:cNvPr>
          <p:cNvSpPr txBox="1"/>
          <p:nvPr/>
        </p:nvSpPr>
        <p:spPr>
          <a:xfrm>
            <a:off x="1130833" y="2444496"/>
            <a:ext cx="9930334" cy="14642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Lived </a:t>
            </a:r>
            <a:r>
              <a:rPr lang="en-GB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 of Autistic </a:t>
            </a:r>
            <a:br>
              <a:rPr lang="en-GB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in Prison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57DB1-C802-9FCD-6BB7-16ECAE250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363" y="1515130"/>
            <a:ext cx="3400637" cy="48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38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69C10F-48FC-7E5B-315D-5846552A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13BC6-5C8F-30E9-C6E8-E51FFEC598A3}"/>
              </a:ext>
            </a:extLst>
          </p:cNvPr>
          <p:cNvSpPr txBox="1">
            <a:spLocks/>
          </p:cNvSpPr>
          <p:nvPr/>
        </p:nvSpPr>
        <p:spPr>
          <a:xfrm>
            <a:off x="224413" y="226334"/>
            <a:ext cx="10488901" cy="625325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</a:rPr>
              <a:t>Navigating Social Interactions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8EBF9-F339-9359-CD5B-652372985426}"/>
              </a:ext>
            </a:extLst>
          </p:cNvPr>
          <p:cNvSpPr txBox="1">
            <a:spLocks/>
          </p:cNvSpPr>
          <p:nvPr/>
        </p:nvSpPr>
        <p:spPr>
          <a:xfrm>
            <a:off x="224412" y="1407192"/>
            <a:ext cx="7430153" cy="5039907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Prisons tend to have complex, sometimes overwhelming, social environments, which autistic individuals may find tricky to navigate (</a:t>
            </a:r>
            <a:r>
              <a:rPr lang="en-GB" sz="2000" b="1" i="1" dirty="0">
                <a:solidFill>
                  <a:prstClr val="black"/>
                </a:solidFill>
                <a:latin typeface="Calibri" panose="020F0502020204030204" pitchFamily="34" charset="0"/>
              </a:rPr>
              <a:t>e.g. unpredictable, deception and manipulation, humour/sarcasm etc.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) </a:t>
            </a:r>
          </a:p>
          <a:p>
            <a:pPr marL="6858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Autistic individuals often report (inadvertently) encounter</a:t>
            </a:r>
            <a:r>
              <a:rPr lang="en-GB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ing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misunderstandings and confrontations with others (peers and staff) in the prison (e.g., </a:t>
            </a: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on wings, during programmes, activities etc.)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Why?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They may find it challenging to ‘read’ other peoples’ intentions/feelings or to know how to respond ‘appropriately’, which can contribute towards misunderstandings and/or confrontations.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 many cases, this is equally triggered (or exacerbated) by others’ lack of awareness/understanding, or willingness to accommodate! (i.e. the double empathy problem).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E1DBD31-66EE-F398-44DE-355B844045CF}"/>
              </a:ext>
            </a:extLst>
          </p:cNvPr>
          <p:cNvSpPr txBox="1">
            <a:spLocks/>
          </p:cNvSpPr>
          <p:nvPr/>
        </p:nvSpPr>
        <p:spPr>
          <a:xfrm>
            <a:off x="8341153" y="1407193"/>
            <a:ext cx="3626435" cy="5039906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500"/>
              </a:spcBef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Possible consequences:</a:t>
            </a:r>
            <a:endParaRPr lang="en-GB" sz="20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Many autistic individuals report feeling different to others, misunderstood, and may find it difficult to establish social connections</a:t>
            </a:r>
          </a:p>
          <a:p>
            <a:pPr marL="285750" indent="-2857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GB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F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eeling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alienated and b</a:t>
            </a:r>
            <a:r>
              <a:rPr lang="en-GB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ecoming</a:t>
            </a: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i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solated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(self-imposed or through exclusion)</a:t>
            </a:r>
          </a:p>
          <a:p>
            <a:pPr marL="285750" indent="-2857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GB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D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amaged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social confidence</a:t>
            </a:r>
            <a:endParaRPr lang="en-GB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85750" indent="-2857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indent="-2857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Experiences of bullying and/or 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manipulaton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from others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B8FB751-2F31-F3D4-C13F-CD5EA92C4DAC}"/>
              </a:ext>
            </a:extLst>
          </p:cNvPr>
          <p:cNvSpPr/>
          <p:nvPr/>
        </p:nvSpPr>
        <p:spPr>
          <a:xfrm>
            <a:off x="7654565" y="3236673"/>
            <a:ext cx="686588" cy="123566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704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AA04A7-4665-1E97-F6E1-56E2D8212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AA57E-4C5D-F482-E6FF-84CE86F5FA7E}"/>
              </a:ext>
            </a:extLst>
          </p:cNvPr>
          <p:cNvSpPr txBox="1">
            <a:spLocks/>
          </p:cNvSpPr>
          <p:nvPr/>
        </p:nvSpPr>
        <p:spPr>
          <a:xfrm>
            <a:off x="224413" y="226333"/>
            <a:ext cx="10488901" cy="625325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Rules, Routine and Structure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262EA-5A26-0B4A-8AA0-6AC01AFBD089}"/>
              </a:ext>
            </a:extLst>
          </p:cNvPr>
          <p:cNvSpPr txBox="1">
            <a:spLocks/>
          </p:cNvSpPr>
          <p:nvPr/>
        </p:nvSpPr>
        <p:spPr>
          <a:xfrm>
            <a:off x="224413" y="1046141"/>
            <a:ext cx="7571995" cy="1505448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Clear and consistent routines, rules and structure can be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extremely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important for many autistic individuals in their daily life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Adding predictability in an unpredictable social world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What to expect? What’s expected of me?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2FB130-611B-AEF1-F91D-F27E617EFBB8}"/>
              </a:ext>
            </a:extLst>
          </p:cNvPr>
          <p:cNvGrpSpPr>
            <a:grpSpLocks noChangeAspect="1"/>
          </p:cNvGrpSpPr>
          <p:nvPr/>
        </p:nvGrpSpPr>
        <p:grpSpPr>
          <a:xfrm>
            <a:off x="9270725" y="2058426"/>
            <a:ext cx="2222197" cy="1370574"/>
            <a:chOff x="685800" y="311083"/>
            <a:chExt cx="2277359" cy="14045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C5E156E-107F-EC87-A346-D1C55B142DF2}"/>
                </a:ext>
              </a:extLst>
            </p:cNvPr>
            <p:cNvSpPr/>
            <p:nvPr/>
          </p:nvSpPr>
          <p:spPr>
            <a:xfrm>
              <a:off x="753359" y="311083"/>
              <a:ext cx="2209800" cy="140459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26369F-0AED-364C-0E00-EAC8CD834C0F}"/>
                </a:ext>
              </a:extLst>
            </p:cNvPr>
            <p:cNvSpPr/>
            <p:nvPr/>
          </p:nvSpPr>
          <p:spPr>
            <a:xfrm>
              <a:off x="685800" y="311085"/>
              <a:ext cx="2209800" cy="1404593"/>
            </a:xfrm>
            <a:prstGeom prst="rect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90000"/>
                  </a:scheme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C9761B1-3ABF-26B0-E216-27319A540A87}"/>
                </a:ext>
              </a:extLst>
            </p:cNvPr>
            <p:cNvGrpSpPr/>
            <p:nvPr/>
          </p:nvGrpSpPr>
          <p:grpSpPr>
            <a:xfrm>
              <a:off x="2064470" y="777710"/>
              <a:ext cx="471341" cy="471341"/>
              <a:chOff x="4336329" y="391543"/>
              <a:chExt cx="471341" cy="471341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106C81A-C09E-15A4-A7D9-4AD470D6A5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36329" y="391543"/>
                <a:ext cx="471341" cy="471341"/>
              </a:xfrm>
              <a:prstGeom prst="ellipse">
                <a:avLst/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</a:schemeClr>
                  </a:gs>
                </a:gsLst>
                <a:lin ang="27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BF46BEE-4287-01AC-D495-CF41F24135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91108" y="447213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90000"/>
                    </a:schemeClr>
                  </a:gs>
                </a:gsLst>
                <a:lin ang="2700000" scaled="1"/>
              </a:gra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AD4445D-331A-45AE-CBB1-D9A29ECC4C64}"/>
                </a:ext>
              </a:extLst>
            </p:cNvPr>
            <p:cNvSpPr/>
            <p:nvPr/>
          </p:nvSpPr>
          <p:spPr>
            <a:xfrm>
              <a:off x="922648" y="551468"/>
              <a:ext cx="301658" cy="8201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2032B21-5096-2839-751E-E0AF5F306930}"/>
                </a:ext>
              </a:extLst>
            </p:cNvPr>
            <p:cNvSpPr/>
            <p:nvPr/>
          </p:nvSpPr>
          <p:spPr>
            <a:xfrm>
              <a:off x="1421484" y="551468"/>
              <a:ext cx="301658" cy="8201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A27153-7672-CD5E-BD86-88FDEF94CA69}"/>
                </a:ext>
              </a:extLst>
            </p:cNvPr>
            <p:cNvSpPr/>
            <p:nvPr/>
          </p:nvSpPr>
          <p:spPr>
            <a:xfrm>
              <a:off x="922648" y="603314"/>
              <a:ext cx="301658" cy="8201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8DA5FB7-25E8-54B6-467E-A0E3EC48DA62}"/>
                </a:ext>
              </a:extLst>
            </p:cNvPr>
            <p:cNvSpPr/>
            <p:nvPr/>
          </p:nvSpPr>
          <p:spPr>
            <a:xfrm>
              <a:off x="1424219" y="603314"/>
              <a:ext cx="301658" cy="8201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96C79EBF-689E-1400-D1BD-F8200F79C115}"/>
              </a:ext>
            </a:extLst>
          </p:cNvPr>
          <p:cNvSpPr txBox="1">
            <a:spLocks/>
          </p:cNvSpPr>
          <p:nvPr/>
        </p:nvSpPr>
        <p:spPr>
          <a:xfrm>
            <a:off x="224413" y="2915323"/>
            <a:ext cx="7571995" cy="3716344"/>
          </a:xfrm>
          <a:prstGeom prst="roundRect">
            <a:avLst/>
          </a:prstGeom>
          <a:solidFill>
            <a:srgbClr val="F9F9F9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HOWEVER, these can become a source of challenges for some autistic individuals in custodial environments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Transition from life outside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 life in (and between) custodial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enviornments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 back to life outside=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 lot of change!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Daily routines and activities can be prone to delays or sudden disruptions/changes</a:t>
            </a:r>
          </a:p>
          <a:p>
            <a:pPr marL="685800" lvl="1" indent="-228600" algn="l"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Rules can feel </a:t>
            </a: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vague, be misinterpreted and/or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inconsistently applied</a:t>
            </a:r>
          </a:p>
          <a:p>
            <a:pPr marL="685800" lvl="1" indent="-228600" algn="l"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Processes and procedures may be complicated or overwhelming (e.g., app system)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78A7121-53F1-C061-9741-E3E93AF1EE13}"/>
              </a:ext>
            </a:extLst>
          </p:cNvPr>
          <p:cNvSpPr txBox="1">
            <a:spLocks/>
          </p:cNvSpPr>
          <p:nvPr/>
        </p:nvSpPr>
        <p:spPr>
          <a:xfrm>
            <a:off x="8972380" y="3892361"/>
            <a:ext cx="2995207" cy="216907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500"/>
              </a:spcBef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Possible consequences:</a:t>
            </a:r>
          </a:p>
          <a:p>
            <a:pPr marL="342900" indent="-34290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</a:rPr>
              <a:t>Confusion, 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istress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anxiety, agitation, frustration, demand avoidant, reprimand, missing out on support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CA28204-2E9E-E145-5E12-078B5B9CB57F}"/>
              </a:ext>
            </a:extLst>
          </p:cNvPr>
          <p:cNvSpPr/>
          <p:nvPr/>
        </p:nvSpPr>
        <p:spPr>
          <a:xfrm>
            <a:off x="7796408" y="4198811"/>
            <a:ext cx="1175972" cy="123566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7AFB1E-0A0B-39E0-8F8B-D3E8CD8778FA}"/>
              </a:ext>
            </a:extLst>
          </p:cNvPr>
          <p:cNvSpPr txBox="1">
            <a:spLocks/>
          </p:cNvSpPr>
          <p:nvPr/>
        </p:nvSpPr>
        <p:spPr>
          <a:xfrm rot="21133692">
            <a:off x="8616404" y="1746999"/>
            <a:ext cx="3167665" cy="321651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Example: “For emergencies only”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46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DF21D2-AAFC-40FC-2B94-A0E3619C3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F310-59CC-AB0C-7C69-098E0A250C64}"/>
              </a:ext>
            </a:extLst>
          </p:cNvPr>
          <p:cNvSpPr txBox="1">
            <a:spLocks/>
          </p:cNvSpPr>
          <p:nvPr/>
        </p:nvSpPr>
        <p:spPr>
          <a:xfrm>
            <a:off x="224413" y="226333"/>
            <a:ext cx="10488901" cy="625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Challenging Sensory </a:t>
            </a:r>
            <a:r>
              <a:rPr lang="en-US" sz="3200" dirty="0">
                <a:solidFill>
                  <a:prstClr val="black"/>
                </a:solidFill>
              </a:rPr>
              <a:t>E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nvironment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00674-882E-7C17-CCCB-A26C5BA240C3}"/>
              </a:ext>
            </a:extLst>
          </p:cNvPr>
          <p:cNvSpPr txBox="1">
            <a:spLocks/>
          </p:cNvSpPr>
          <p:nvPr/>
        </p:nvSpPr>
        <p:spPr>
          <a:xfrm>
            <a:off x="224413" y="958764"/>
            <a:ext cx="7571555" cy="58297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Sensory differences can be diverse within and between individuals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Hypersensitivity particularly challenging in custodial environments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Noise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E.g., specific noises (e.g., alarms, whistling, flip-flops, whiteboard pens, ticking clocks) and/or general noise (e.g. overlapping voices in crowds, shouting, gates squealing/banging, keys jangling)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Light and visual: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E.g., fluorescent lighting, busy walls and notice-boards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Smell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E.g., perfumes/body sprays, air-fresheners, cleaning products, particular foods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Touch: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E.g., clothing and bedding textures, specific fabrics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l">
              <a:spcBef>
                <a:spcPts val="500"/>
              </a:spcBef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rowded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or busy, closed-in social environments (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e.g., wing landings, corridors, waiting areas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 can also feel overwhelming and unpredictable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EC8F6D-56BF-E8AC-ED41-D27BF6FA6212}"/>
              </a:ext>
            </a:extLst>
          </p:cNvPr>
          <p:cNvSpPr txBox="1">
            <a:spLocks/>
          </p:cNvSpPr>
          <p:nvPr/>
        </p:nvSpPr>
        <p:spPr>
          <a:xfrm>
            <a:off x="8521831" y="1685040"/>
            <a:ext cx="3575114" cy="4067577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Consequences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indent="-22860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Too much information!</a:t>
            </a:r>
          </a:p>
          <a:p>
            <a:pPr marL="228600" indent="-22860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indent="-22860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Anxiety, frustration, distress, distraction, nausea, pain, disruptiveness, disengagement, stimming, reaching ‘</a:t>
            </a: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boiling point’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indent="-22860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indent="-228600" algn="l">
              <a:buFont typeface="Arial" panose="020B0604020202020204" pitchFamily="34" charset="0"/>
              <a:buChar char="•"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These are not always obvious on the surface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 possible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misinterpretation</a:t>
            </a:r>
            <a:r>
              <a:rPr lang="en-GB" sz="1800" dirty="0">
                <a:solidFill>
                  <a:prstClr val="black"/>
                </a:solidFill>
                <a:latin typeface="Calibri" panose="020F0502020204030204" pitchFamily="34" charset="0"/>
              </a:rPr>
              <a:t> and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misunderstandings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A6219DE-A4D7-4B90-0502-831597FD9636}"/>
              </a:ext>
            </a:extLst>
          </p:cNvPr>
          <p:cNvSpPr/>
          <p:nvPr/>
        </p:nvSpPr>
        <p:spPr>
          <a:xfrm>
            <a:off x="7795968" y="2935081"/>
            <a:ext cx="725863" cy="98783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72159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Inner Slide Op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Op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Title Slide Op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d Title Slide Op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91525 Generic Powerpoint Update 2023</Template>
  <TotalTime>309</TotalTime>
  <Words>1685</Words>
  <Application>Microsoft Office PowerPoint</Application>
  <PresentationFormat>Widescreen</PresentationFormat>
  <Paragraphs>160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Arial</vt:lpstr>
      <vt:lpstr>Calibri</vt:lpstr>
      <vt:lpstr>Segoe UI</vt:lpstr>
      <vt:lpstr>Wingdings</vt:lpstr>
      <vt:lpstr>Default Inner Slide Options</vt:lpstr>
      <vt:lpstr>Title Slide Options</vt:lpstr>
      <vt:lpstr>Section Title Slide Options</vt:lpstr>
      <vt:lpstr>End Title Slide Option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Derby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Luke Vinter</dc:creator>
  <cp:lastModifiedBy>Luke Vinter</cp:lastModifiedBy>
  <cp:revision>1</cp:revision>
  <dcterms:created xsi:type="dcterms:W3CDTF">2025-03-17T14:03:27Z</dcterms:created>
  <dcterms:modified xsi:type="dcterms:W3CDTF">2025-03-19T13:09:03Z</dcterms:modified>
</cp:coreProperties>
</file>