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0" r:id="rId3"/>
    <p:sldId id="281" r:id="rId4"/>
    <p:sldId id="282" r:id="rId5"/>
    <p:sldId id="279" r:id="rId6"/>
    <p:sldId id="278" r:id="rId7"/>
    <p:sldId id="277" r:id="rId8"/>
    <p:sldId id="283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268CD-84BE-4DE7-8C51-48C0EBBAE68E}" v="86" dt="2024-05-29T15:05:14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522" y="5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Marshall" userId="3c704dea-7278-48d8-af25-1aaf7d830bdf" providerId="ADAL" clId="{9CD268CD-84BE-4DE7-8C51-48C0EBBAE68E}"/>
    <pc:docChg chg="undo redo custSel addSld delSld modSld sldOrd">
      <pc:chgData name="Alice Marshall" userId="3c704dea-7278-48d8-af25-1aaf7d830bdf" providerId="ADAL" clId="{9CD268CD-84BE-4DE7-8C51-48C0EBBAE68E}" dt="2024-05-29T15:06:16.892" v="1527" actId="1036"/>
      <pc:docMkLst>
        <pc:docMk/>
      </pc:docMkLst>
      <pc:sldChg chg="addSp delSp modSp mod setBg">
        <pc:chgData name="Alice Marshall" userId="3c704dea-7278-48d8-af25-1aaf7d830bdf" providerId="ADAL" clId="{9CD268CD-84BE-4DE7-8C51-48C0EBBAE68E}" dt="2024-05-29T14:30:36.179" v="1433" actId="1076"/>
        <pc:sldMkLst>
          <pc:docMk/>
          <pc:sldMk cId="3339786993" sldId="256"/>
        </pc:sldMkLst>
        <pc:spChg chg="mod">
          <ac:chgData name="Alice Marshall" userId="3c704dea-7278-48d8-af25-1aaf7d830bdf" providerId="ADAL" clId="{9CD268CD-84BE-4DE7-8C51-48C0EBBAE68E}" dt="2024-05-29T13:57:47.417" v="943" actId="26606"/>
          <ac:spMkLst>
            <pc:docMk/>
            <pc:sldMk cId="3339786993" sldId="256"/>
            <ac:spMk id="2" creationId="{2A50A6D1-580B-ABB5-4244-9226694BA457}"/>
          </ac:spMkLst>
        </pc:spChg>
        <pc:spChg chg="mod ord">
          <ac:chgData name="Alice Marshall" userId="3c704dea-7278-48d8-af25-1aaf7d830bdf" providerId="ADAL" clId="{9CD268CD-84BE-4DE7-8C51-48C0EBBAE68E}" dt="2024-05-29T14:30:32.710" v="1428" actId="166"/>
          <ac:spMkLst>
            <pc:docMk/>
            <pc:sldMk cId="3339786993" sldId="256"/>
            <ac:spMk id="3" creationId="{FAD71CEF-81D5-E4CD-3F7C-4BF361EF319E}"/>
          </ac:spMkLst>
        </pc:spChg>
        <pc:spChg chg="del">
          <ac:chgData name="Alice Marshall" userId="3c704dea-7278-48d8-af25-1aaf7d830bdf" providerId="ADAL" clId="{9CD268CD-84BE-4DE7-8C51-48C0EBBAE68E}" dt="2024-05-29T13:57:47.417" v="943" actId="26606"/>
          <ac:spMkLst>
            <pc:docMk/>
            <pc:sldMk cId="3339786993" sldId="256"/>
            <ac:spMk id="9" creationId="{F2E5B6AE-5EFE-45F0-A2AE-ED771CA3D7DD}"/>
          </ac:spMkLst>
        </pc:spChg>
        <pc:spChg chg="add">
          <ac:chgData name="Alice Marshall" userId="3c704dea-7278-48d8-af25-1aaf7d830bdf" providerId="ADAL" clId="{9CD268CD-84BE-4DE7-8C51-48C0EBBAE68E}" dt="2024-05-29T13:57:47.417" v="943" actId="26606"/>
          <ac:spMkLst>
            <pc:docMk/>
            <pc:sldMk cId="3339786993" sldId="256"/>
            <ac:spMk id="16" creationId="{E4D5FC9B-9BC3-4C49-A2EA-11324B2CE1A4}"/>
          </ac:spMkLst>
        </pc:spChg>
        <pc:spChg chg="add">
          <ac:chgData name="Alice Marshall" userId="3c704dea-7278-48d8-af25-1aaf7d830bdf" providerId="ADAL" clId="{9CD268CD-84BE-4DE7-8C51-48C0EBBAE68E}" dt="2024-05-29T13:57:47.417" v="943" actId="26606"/>
          <ac:spMkLst>
            <pc:docMk/>
            <pc:sldMk cId="3339786993" sldId="256"/>
            <ac:spMk id="18" creationId="{339A0505-A6DD-4BC1-9CA6-9D202A949F72}"/>
          </ac:spMkLst>
        </pc:spChg>
        <pc:picChg chg="mod ord modCrop">
          <ac:chgData name="Alice Marshall" userId="3c704dea-7278-48d8-af25-1aaf7d830bdf" providerId="ADAL" clId="{9CD268CD-84BE-4DE7-8C51-48C0EBBAE68E}" dt="2024-05-29T13:57:47.417" v="943" actId="26606"/>
          <ac:picMkLst>
            <pc:docMk/>
            <pc:sldMk cId="3339786993" sldId="256"/>
            <ac:picMk id="4" creationId="{238F78D8-6800-99A8-0858-81BBEC2E6DD7}"/>
          </ac:picMkLst>
        </pc:picChg>
        <pc:picChg chg="add mod ord">
          <ac:chgData name="Alice Marshall" userId="3c704dea-7278-48d8-af25-1aaf7d830bdf" providerId="ADAL" clId="{9CD268CD-84BE-4DE7-8C51-48C0EBBAE68E}" dt="2024-05-29T14:30:36.179" v="1433" actId="1076"/>
          <ac:picMkLst>
            <pc:docMk/>
            <pc:sldMk cId="3339786993" sldId="256"/>
            <ac:picMk id="5" creationId="{487B0688-7837-DC3A-A7E3-41813F498BD4}"/>
          </ac:picMkLst>
        </pc:picChg>
        <pc:cxnChg chg="del">
          <ac:chgData name="Alice Marshall" userId="3c704dea-7278-48d8-af25-1aaf7d830bdf" providerId="ADAL" clId="{9CD268CD-84BE-4DE7-8C51-48C0EBBAE68E}" dt="2024-05-29T13:57:47.417" v="943" actId="26606"/>
          <ac:cxnSpMkLst>
            <pc:docMk/>
            <pc:sldMk cId="3339786993" sldId="256"/>
            <ac:cxnSpMk id="11" creationId="{D255B435-D9F3-4A31-B89E-36741390DB4B}"/>
          </ac:cxnSpMkLst>
        </pc:cxnChg>
        <pc:cxnChg chg="add">
          <ac:chgData name="Alice Marshall" userId="3c704dea-7278-48d8-af25-1aaf7d830bdf" providerId="ADAL" clId="{9CD268CD-84BE-4DE7-8C51-48C0EBBAE68E}" dt="2024-05-29T13:57:47.417" v="943" actId="26606"/>
          <ac:cxnSpMkLst>
            <pc:docMk/>
            <pc:sldMk cId="3339786993" sldId="256"/>
            <ac:cxnSpMk id="20" creationId="{D2CC4060-6621-49EA-A90C-71567A92265C}"/>
          </ac:cxnSpMkLst>
        </pc:cxnChg>
      </pc:sldChg>
      <pc:sldChg chg="del">
        <pc:chgData name="Alice Marshall" userId="3c704dea-7278-48d8-af25-1aaf7d830bdf" providerId="ADAL" clId="{9CD268CD-84BE-4DE7-8C51-48C0EBBAE68E}" dt="2024-05-29T15:03:25.521" v="1500" actId="47"/>
        <pc:sldMkLst>
          <pc:docMk/>
          <pc:sldMk cId="3210433669" sldId="257"/>
        </pc:sldMkLst>
      </pc:sldChg>
      <pc:sldChg chg="addSp delSp modSp del mod">
        <pc:chgData name="Alice Marshall" userId="3c704dea-7278-48d8-af25-1aaf7d830bdf" providerId="ADAL" clId="{9CD268CD-84BE-4DE7-8C51-48C0EBBAE68E}" dt="2024-05-29T14:31:16.767" v="1437" actId="47"/>
        <pc:sldMkLst>
          <pc:docMk/>
          <pc:sldMk cId="850907824" sldId="258"/>
        </pc:sldMkLst>
        <pc:spChg chg="mod">
          <ac:chgData name="Alice Marshall" userId="3c704dea-7278-48d8-af25-1aaf7d830bdf" providerId="ADAL" clId="{9CD268CD-84BE-4DE7-8C51-48C0EBBAE68E}" dt="2024-05-29T13:19:36.452" v="506" actId="21"/>
          <ac:spMkLst>
            <pc:docMk/>
            <pc:sldMk cId="850907824" sldId="258"/>
            <ac:spMk id="7" creationId="{2915CE28-E92E-EF92-9B53-B41E4188429D}"/>
          </ac:spMkLst>
        </pc:spChg>
        <pc:spChg chg="mod">
          <ac:chgData name="Alice Marshall" userId="3c704dea-7278-48d8-af25-1aaf7d830bdf" providerId="ADAL" clId="{9CD268CD-84BE-4DE7-8C51-48C0EBBAE68E}" dt="2024-05-29T13:20:22.144" v="534" actId="27636"/>
          <ac:spMkLst>
            <pc:docMk/>
            <pc:sldMk cId="850907824" sldId="258"/>
            <ac:spMk id="8" creationId="{9FB94E81-10BC-9033-F38C-CF05E25FA6F1}"/>
          </ac:spMkLst>
        </pc:spChg>
        <pc:picChg chg="add del mod">
          <ac:chgData name="Alice Marshall" userId="3c704dea-7278-48d8-af25-1aaf7d830bdf" providerId="ADAL" clId="{9CD268CD-84BE-4DE7-8C51-48C0EBBAE68E}" dt="2024-05-29T13:31:40.021" v="626" actId="478"/>
          <ac:picMkLst>
            <pc:docMk/>
            <pc:sldMk cId="850907824" sldId="258"/>
            <ac:picMk id="2" creationId="{071D1472-CE34-D97C-EB9C-DB03DB17E0AE}"/>
          </ac:picMkLst>
        </pc:picChg>
        <pc:picChg chg="del">
          <ac:chgData name="Alice Marshall" userId="3c704dea-7278-48d8-af25-1aaf7d830bdf" providerId="ADAL" clId="{9CD268CD-84BE-4DE7-8C51-48C0EBBAE68E}" dt="2024-05-29T13:31:42.302" v="627" actId="478"/>
          <ac:picMkLst>
            <pc:docMk/>
            <pc:sldMk cId="850907824" sldId="258"/>
            <ac:picMk id="10" creationId="{071D1472-CE34-D97C-EB9C-DB03DB17E0AE}"/>
          </ac:picMkLst>
        </pc:picChg>
        <pc:picChg chg="del">
          <ac:chgData name="Alice Marshall" userId="3c704dea-7278-48d8-af25-1aaf7d830bdf" providerId="ADAL" clId="{9CD268CD-84BE-4DE7-8C51-48C0EBBAE68E}" dt="2024-05-29T13:31:43.858" v="628" actId="478"/>
          <ac:picMkLst>
            <pc:docMk/>
            <pc:sldMk cId="850907824" sldId="258"/>
            <ac:picMk id="12" creationId="{099CF8B9-19A5-17AB-E538-1EF9B95B9C80}"/>
          </ac:picMkLst>
        </pc:picChg>
        <pc:picChg chg="add del mod">
          <ac:chgData name="Alice Marshall" userId="3c704dea-7278-48d8-af25-1aaf7d830bdf" providerId="ADAL" clId="{9CD268CD-84BE-4DE7-8C51-48C0EBBAE68E}" dt="2024-05-29T13:31:58.859" v="630" actId="21"/>
          <ac:picMkLst>
            <pc:docMk/>
            <pc:sldMk cId="850907824" sldId="258"/>
            <ac:picMk id="2050" creationId="{731B7F5C-D0AA-D3EA-CB69-F7DC26C117E2}"/>
          </ac:picMkLst>
        </pc:picChg>
      </pc:sldChg>
      <pc:sldChg chg="addSp delSp modSp mod ord setBg">
        <pc:chgData name="Alice Marshall" userId="3c704dea-7278-48d8-af25-1aaf7d830bdf" providerId="ADAL" clId="{9CD268CD-84BE-4DE7-8C51-48C0EBBAE68E}" dt="2024-05-29T14:26:23.547" v="1340"/>
        <pc:sldMkLst>
          <pc:docMk/>
          <pc:sldMk cId="568064878" sldId="260"/>
        </pc:sldMkLst>
        <pc:spChg chg="add del mod">
          <ac:chgData name="Alice Marshall" userId="3c704dea-7278-48d8-af25-1aaf7d830bdf" providerId="ADAL" clId="{9CD268CD-84BE-4DE7-8C51-48C0EBBAE68E}" dt="2024-05-29T14:19:05.127" v="1108" actId="478"/>
          <ac:spMkLst>
            <pc:docMk/>
            <pc:sldMk cId="568064878" sldId="260"/>
            <ac:spMk id="3" creationId="{5C298DD0-9689-4730-04A3-2B26ABFAEF36}"/>
          </ac:spMkLst>
        </pc:spChg>
        <pc:spChg chg="add del mod">
          <ac:chgData name="Alice Marshall" userId="3c704dea-7278-48d8-af25-1aaf7d830bdf" providerId="ADAL" clId="{9CD268CD-84BE-4DE7-8C51-48C0EBBAE68E}" dt="2024-05-29T14:25:10.450" v="1278" actId="478"/>
          <ac:spMkLst>
            <pc:docMk/>
            <pc:sldMk cId="568064878" sldId="260"/>
            <ac:spMk id="7" creationId="{F4770C5E-7D42-2A7F-2CB1-8FB508E6DC4D}"/>
          </ac:spMkLst>
        </pc:spChg>
        <pc:spChg chg="add mod">
          <ac:chgData name="Alice Marshall" userId="3c704dea-7278-48d8-af25-1aaf7d830bdf" providerId="ADAL" clId="{9CD268CD-84BE-4DE7-8C51-48C0EBBAE68E}" dt="2024-05-29T14:26:23.547" v="1340"/>
          <ac:spMkLst>
            <pc:docMk/>
            <pc:sldMk cId="568064878" sldId="260"/>
            <ac:spMk id="9" creationId="{FCCC9199-EBD7-E539-4175-0E5C53D867F3}"/>
          </ac:spMkLst>
        </pc:spChg>
        <pc:spChg chg="del">
          <ac:chgData name="Alice Marshall" userId="3c704dea-7278-48d8-af25-1aaf7d830bdf" providerId="ADAL" clId="{9CD268CD-84BE-4DE7-8C51-48C0EBBAE68E}" dt="2024-05-29T14:17:56.116" v="1046" actId="26606"/>
          <ac:spMkLst>
            <pc:docMk/>
            <pc:sldMk cId="568064878" sldId="260"/>
            <ac:spMk id="13" creationId="{FABB624F-BF77-4AE1-B71D-2D681D4731B8}"/>
          </ac:spMkLst>
        </pc:spChg>
        <pc:spChg chg="add">
          <ac:chgData name="Alice Marshall" userId="3c704dea-7278-48d8-af25-1aaf7d830bdf" providerId="ADAL" clId="{9CD268CD-84BE-4DE7-8C51-48C0EBBAE68E}" dt="2024-05-29T14:17:56.116" v="1046" actId="26606"/>
          <ac:spMkLst>
            <pc:docMk/>
            <pc:sldMk cId="568064878" sldId="260"/>
            <ac:spMk id="18" creationId="{25B97239-2685-48C8-8104-1D4E4E383D82}"/>
          </ac:spMkLst>
        </pc:spChg>
        <pc:picChg chg="add mod">
          <ac:chgData name="Alice Marshall" userId="3c704dea-7278-48d8-af25-1aaf7d830bdf" providerId="ADAL" clId="{9CD268CD-84BE-4DE7-8C51-48C0EBBAE68E}" dt="2024-05-29T14:17:56.116" v="1046" actId="26606"/>
          <ac:picMkLst>
            <pc:docMk/>
            <pc:sldMk cId="568064878" sldId="260"/>
            <ac:picMk id="2" creationId="{341DA516-29E1-0434-69B2-2EB61AA9766D}"/>
          </ac:picMkLst>
        </pc:picChg>
        <pc:picChg chg="mod">
          <ac:chgData name="Alice Marshall" userId="3c704dea-7278-48d8-af25-1aaf7d830bdf" providerId="ADAL" clId="{9CD268CD-84BE-4DE7-8C51-48C0EBBAE68E}" dt="2024-05-29T14:17:56.116" v="1046" actId="26606"/>
          <ac:picMkLst>
            <pc:docMk/>
            <pc:sldMk cId="568064878" sldId="260"/>
            <ac:picMk id="4" creationId="{ADA7D3BE-3C66-5610-A69C-BF4FA3862DCD}"/>
          </ac:picMkLst>
        </pc:picChg>
        <pc:picChg chg="mod ord">
          <ac:chgData name="Alice Marshall" userId="3c704dea-7278-48d8-af25-1aaf7d830bdf" providerId="ADAL" clId="{9CD268CD-84BE-4DE7-8C51-48C0EBBAE68E}" dt="2024-05-29T14:17:56.116" v="1046" actId="26606"/>
          <ac:picMkLst>
            <pc:docMk/>
            <pc:sldMk cId="568064878" sldId="260"/>
            <ac:picMk id="5" creationId="{2B0AE202-AC88-29CE-C849-9A1B31F7ACED}"/>
          </ac:picMkLst>
        </pc:picChg>
        <pc:picChg chg="mod ord">
          <ac:chgData name="Alice Marshall" userId="3c704dea-7278-48d8-af25-1aaf7d830bdf" providerId="ADAL" clId="{9CD268CD-84BE-4DE7-8C51-48C0EBBAE68E}" dt="2024-05-29T14:17:56.116" v="1046" actId="26606"/>
          <ac:picMkLst>
            <pc:docMk/>
            <pc:sldMk cId="568064878" sldId="260"/>
            <ac:picMk id="6" creationId="{B283A3BA-3594-E24F-BC1F-B6DBB33D0658}"/>
          </ac:picMkLst>
        </pc:picChg>
        <pc:picChg chg="add mod">
          <ac:chgData name="Alice Marshall" userId="3c704dea-7278-48d8-af25-1aaf7d830bdf" providerId="ADAL" clId="{9CD268CD-84BE-4DE7-8C51-48C0EBBAE68E}" dt="2024-05-29T14:25:43.981" v="1339" actId="14100"/>
          <ac:picMkLst>
            <pc:docMk/>
            <pc:sldMk cId="568064878" sldId="260"/>
            <ac:picMk id="8" creationId="{20E58BB4-E76F-5F3E-DC07-1A8417D9D09B}"/>
          </ac:picMkLst>
        </pc:picChg>
      </pc:sldChg>
      <pc:sldChg chg="addSp delSp modSp del mod ord">
        <pc:chgData name="Alice Marshall" userId="3c704dea-7278-48d8-af25-1aaf7d830bdf" providerId="ADAL" clId="{9CD268CD-84BE-4DE7-8C51-48C0EBBAE68E}" dt="2024-05-29T14:20:27.472" v="1115" actId="47"/>
        <pc:sldMkLst>
          <pc:docMk/>
          <pc:sldMk cId="2405197708" sldId="261"/>
        </pc:sldMkLst>
        <pc:spChg chg="add del mod">
          <ac:chgData name="Alice Marshall" userId="3c704dea-7278-48d8-af25-1aaf7d830bdf" providerId="ADAL" clId="{9CD268CD-84BE-4DE7-8C51-48C0EBBAE68E}" dt="2024-05-29T14:18:12.169" v="1047" actId="21"/>
          <ac:spMkLst>
            <pc:docMk/>
            <pc:sldMk cId="2405197708" sldId="261"/>
            <ac:spMk id="3" creationId="{5C298DD0-9689-4730-04A3-2B26ABFAEF36}"/>
          </ac:spMkLst>
        </pc:spChg>
        <pc:picChg chg="del mod">
          <ac:chgData name="Alice Marshall" userId="3c704dea-7278-48d8-af25-1aaf7d830bdf" providerId="ADAL" clId="{9CD268CD-84BE-4DE7-8C51-48C0EBBAE68E}" dt="2024-05-29T14:16:58.618" v="1044" actId="21"/>
          <ac:picMkLst>
            <pc:docMk/>
            <pc:sldMk cId="2405197708" sldId="261"/>
            <ac:picMk id="5" creationId="{341DA516-29E1-0434-69B2-2EB61AA9766D}"/>
          </ac:picMkLst>
        </pc:picChg>
      </pc:sldChg>
      <pc:sldChg chg="del">
        <pc:chgData name="Alice Marshall" userId="3c704dea-7278-48d8-af25-1aaf7d830bdf" providerId="ADAL" clId="{9CD268CD-84BE-4DE7-8C51-48C0EBBAE68E}" dt="2024-05-29T13:05:45.446" v="56" actId="47"/>
        <pc:sldMkLst>
          <pc:docMk/>
          <pc:sldMk cId="3952856065" sldId="263"/>
        </pc:sldMkLst>
      </pc:sldChg>
      <pc:sldChg chg="addSp delSp modSp del mod">
        <pc:chgData name="Alice Marshall" userId="3c704dea-7278-48d8-af25-1aaf7d830bdf" providerId="ADAL" clId="{9CD268CD-84BE-4DE7-8C51-48C0EBBAE68E}" dt="2024-05-29T13:45:16.329" v="879" actId="47"/>
        <pc:sldMkLst>
          <pc:docMk/>
          <pc:sldMk cId="2037708517" sldId="264"/>
        </pc:sldMkLst>
        <pc:spChg chg="mod">
          <ac:chgData name="Alice Marshall" userId="3c704dea-7278-48d8-af25-1aaf7d830bdf" providerId="ADAL" clId="{9CD268CD-84BE-4DE7-8C51-48C0EBBAE68E}" dt="2024-05-29T13:13:12.713" v="186" actId="20577"/>
          <ac:spMkLst>
            <pc:docMk/>
            <pc:sldMk cId="2037708517" sldId="264"/>
            <ac:spMk id="2" creationId="{DBF782F7-A59F-B60A-22D8-74C059199124}"/>
          </ac:spMkLst>
        </pc:spChg>
        <pc:spChg chg="mod">
          <ac:chgData name="Alice Marshall" userId="3c704dea-7278-48d8-af25-1aaf7d830bdf" providerId="ADAL" clId="{9CD268CD-84BE-4DE7-8C51-48C0EBBAE68E}" dt="2024-05-29T13:19:40.207" v="507"/>
          <ac:spMkLst>
            <pc:docMk/>
            <pc:sldMk cId="2037708517" sldId="264"/>
            <ac:spMk id="3" creationId="{FF43039C-824E-5B99-79D9-933C08D1E039}"/>
          </ac:spMkLst>
        </pc:spChg>
        <pc:picChg chg="del">
          <ac:chgData name="Alice Marshall" userId="3c704dea-7278-48d8-af25-1aaf7d830bdf" providerId="ADAL" clId="{9CD268CD-84BE-4DE7-8C51-48C0EBBAE68E}" dt="2024-05-29T13:43:02.050" v="729" actId="478"/>
          <ac:picMkLst>
            <pc:docMk/>
            <pc:sldMk cId="2037708517" sldId="264"/>
            <ac:picMk id="5" creationId="{44D1F57B-A0C3-88F7-15C8-E61F5BCA814B}"/>
          </ac:picMkLst>
        </pc:picChg>
        <pc:picChg chg="add del mod">
          <ac:chgData name="Alice Marshall" userId="3c704dea-7278-48d8-af25-1aaf7d830bdf" providerId="ADAL" clId="{9CD268CD-84BE-4DE7-8C51-48C0EBBAE68E}" dt="2024-05-29T13:32:13.878" v="632" actId="478"/>
          <ac:picMkLst>
            <pc:docMk/>
            <pc:sldMk cId="2037708517" sldId="264"/>
            <ac:picMk id="2050" creationId="{731B7F5C-D0AA-D3EA-CB69-F7DC26C117E2}"/>
          </ac:picMkLst>
        </pc:picChg>
      </pc:sldChg>
      <pc:sldChg chg="del">
        <pc:chgData name="Alice Marshall" userId="3c704dea-7278-48d8-af25-1aaf7d830bdf" providerId="ADAL" clId="{9CD268CD-84BE-4DE7-8C51-48C0EBBAE68E}" dt="2024-05-29T13:15:48.433" v="429" actId="47"/>
        <pc:sldMkLst>
          <pc:docMk/>
          <pc:sldMk cId="3847243797" sldId="265"/>
        </pc:sldMkLst>
      </pc:sldChg>
      <pc:sldChg chg="del">
        <pc:chgData name="Alice Marshall" userId="3c704dea-7278-48d8-af25-1aaf7d830bdf" providerId="ADAL" clId="{9CD268CD-84BE-4DE7-8C51-48C0EBBAE68E}" dt="2024-05-29T13:15:46.726" v="428" actId="47"/>
        <pc:sldMkLst>
          <pc:docMk/>
          <pc:sldMk cId="1181767349" sldId="266"/>
        </pc:sldMkLst>
      </pc:sldChg>
      <pc:sldChg chg="delSp modSp del mod ord">
        <pc:chgData name="Alice Marshall" userId="3c704dea-7278-48d8-af25-1aaf7d830bdf" providerId="ADAL" clId="{9CD268CD-84BE-4DE7-8C51-48C0EBBAE68E}" dt="2024-05-29T13:45:49.229" v="881" actId="47"/>
        <pc:sldMkLst>
          <pc:docMk/>
          <pc:sldMk cId="2181764085" sldId="267"/>
        </pc:sldMkLst>
        <pc:spChg chg="mod">
          <ac:chgData name="Alice Marshall" userId="3c704dea-7278-48d8-af25-1aaf7d830bdf" providerId="ADAL" clId="{9CD268CD-84BE-4DE7-8C51-48C0EBBAE68E}" dt="2024-05-29T13:15:01.639" v="413" actId="20577"/>
          <ac:spMkLst>
            <pc:docMk/>
            <pc:sldMk cId="2181764085" sldId="267"/>
            <ac:spMk id="2" creationId="{5DB65E80-F5B0-B8C2-24E8-E0021C308FBF}"/>
          </ac:spMkLst>
        </pc:spChg>
        <pc:spChg chg="mod">
          <ac:chgData name="Alice Marshall" userId="3c704dea-7278-48d8-af25-1aaf7d830bdf" providerId="ADAL" clId="{9CD268CD-84BE-4DE7-8C51-48C0EBBAE68E}" dt="2024-05-29T13:15:13.836" v="415" actId="27636"/>
          <ac:spMkLst>
            <pc:docMk/>
            <pc:sldMk cId="2181764085" sldId="267"/>
            <ac:spMk id="3" creationId="{827B08F3-F1FC-F151-B28C-2AA7708B61C9}"/>
          </ac:spMkLst>
        </pc:spChg>
        <pc:picChg chg="del">
          <ac:chgData name="Alice Marshall" userId="3c704dea-7278-48d8-af25-1aaf7d830bdf" providerId="ADAL" clId="{9CD268CD-84BE-4DE7-8C51-48C0EBBAE68E}" dt="2024-05-29T13:45:47.602" v="880" actId="21"/>
          <ac:picMkLst>
            <pc:docMk/>
            <pc:sldMk cId="2181764085" sldId="267"/>
            <ac:picMk id="7" creationId="{3439C6A3-E93A-4A2B-8724-62125AAB6DC5}"/>
          </ac:picMkLst>
        </pc:picChg>
      </pc:sldChg>
      <pc:sldChg chg="del">
        <pc:chgData name="Alice Marshall" userId="3c704dea-7278-48d8-af25-1aaf7d830bdf" providerId="ADAL" clId="{9CD268CD-84BE-4DE7-8C51-48C0EBBAE68E}" dt="2024-05-29T13:15:43.844" v="427" actId="47"/>
        <pc:sldMkLst>
          <pc:docMk/>
          <pc:sldMk cId="2640277923" sldId="268"/>
        </pc:sldMkLst>
      </pc:sldChg>
      <pc:sldChg chg="del">
        <pc:chgData name="Alice Marshall" userId="3c704dea-7278-48d8-af25-1aaf7d830bdf" providerId="ADAL" clId="{9CD268CD-84BE-4DE7-8C51-48C0EBBAE68E}" dt="2024-05-29T13:15:39.177" v="426" actId="47"/>
        <pc:sldMkLst>
          <pc:docMk/>
          <pc:sldMk cId="3930387526" sldId="269"/>
        </pc:sldMkLst>
      </pc:sldChg>
      <pc:sldChg chg="modSp del mod">
        <pc:chgData name="Alice Marshall" userId="3c704dea-7278-48d8-af25-1aaf7d830bdf" providerId="ADAL" clId="{9CD268CD-84BE-4DE7-8C51-48C0EBBAE68E}" dt="2024-05-29T15:04:53.429" v="1504" actId="47"/>
        <pc:sldMkLst>
          <pc:docMk/>
          <pc:sldMk cId="3102515564" sldId="270"/>
        </pc:sldMkLst>
        <pc:spChg chg="mod">
          <ac:chgData name="Alice Marshall" userId="3c704dea-7278-48d8-af25-1aaf7d830bdf" providerId="ADAL" clId="{9CD268CD-84BE-4DE7-8C51-48C0EBBAE68E}" dt="2024-05-29T13:15:32.424" v="425" actId="20577"/>
          <ac:spMkLst>
            <pc:docMk/>
            <pc:sldMk cId="3102515564" sldId="270"/>
            <ac:spMk id="2" creationId="{2484107B-5676-D114-8499-4A974A628565}"/>
          </ac:spMkLst>
        </pc:spChg>
        <pc:spChg chg="mod">
          <ac:chgData name="Alice Marshall" userId="3c704dea-7278-48d8-af25-1aaf7d830bdf" providerId="ADAL" clId="{9CD268CD-84BE-4DE7-8C51-48C0EBBAE68E}" dt="2024-05-29T13:15:27.685" v="419" actId="20577"/>
          <ac:spMkLst>
            <pc:docMk/>
            <pc:sldMk cId="3102515564" sldId="270"/>
            <ac:spMk id="3" creationId="{C4AB9801-4EB8-00B1-E622-77301F693884}"/>
          </ac:spMkLst>
        </pc:spChg>
      </pc:sldChg>
      <pc:sldChg chg="del">
        <pc:chgData name="Alice Marshall" userId="3c704dea-7278-48d8-af25-1aaf7d830bdf" providerId="ADAL" clId="{9CD268CD-84BE-4DE7-8C51-48C0EBBAE68E}" dt="2024-05-29T13:15:19.493" v="417" actId="47"/>
        <pc:sldMkLst>
          <pc:docMk/>
          <pc:sldMk cId="3694814251" sldId="271"/>
        </pc:sldMkLst>
      </pc:sldChg>
      <pc:sldChg chg="del">
        <pc:chgData name="Alice Marshall" userId="3c704dea-7278-48d8-af25-1aaf7d830bdf" providerId="ADAL" clId="{9CD268CD-84BE-4DE7-8C51-48C0EBBAE68E}" dt="2024-05-29T13:15:17.285" v="416" actId="47"/>
        <pc:sldMkLst>
          <pc:docMk/>
          <pc:sldMk cId="134517317" sldId="272"/>
        </pc:sldMkLst>
      </pc:sldChg>
      <pc:sldChg chg="del">
        <pc:chgData name="Alice Marshall" userId="3c704dea-7278-48d8-af25-1aaf7d830bdf" providerId="ADAL" clId="{9CD268CD-84BE-4DE7-8C51-48C0EBBAE68E}" dt="2024-05-29T15:03:47.492" v="1501" actId="47"/>
        <pc:sldMkLst>
          <pc:docMk/>
          <pc:sldMk cId="833524839" sldId="273"/>
        </pc:sldMkLst>
      </pc:sldChg>
      <pc:sldChg chg="del">
        <pc:chgData name="Alice Marshall" userId="3c704dea-7278-48d8-af25-1aaf7d830bdf" providerId="ADAL" clId="{9CD268CD-84BE-4DE7-8C51-48C0EBBAE68E}" dt="2024-05-29T14:16:35.024" v="1043" actId="47"/>
        <pc:sldMkLst>
          <pc:docMk/>
          <pc:sldMk cId="606948937" sldId="274"/>
        </pc:sldMkLst>
      </pc:sldChg>
      <pc:sldChg chg="addSp delSp modSp add del mod ord addAnim delAnim">
        <pc:chgData name="Alice Marshall" userId="3c704dea-7278-48d8-af25-1aaf7d830bdf" providerId="ADAL" clId="{9CD268CD-84BE-4DE7-8C51-48C0EBBAE68E}" dt="2024-05-29T14:31:15.085" v="1436" actId="47"/>
        <pc:sldMkLst>
          <pc:docMk/>
          <pc:sldMk cId="109520225" sldId="275"/>
        </pc:sldMkLst>
        <pc:spChg chg="add del mod">
          <ac:chgData name="Alice Marshall" userId="3c704dea-7278-48d8-af25-1aaf7d830bdf" providerId="ADAL" clId="{9CD268CD-84BE-4DE7-8C51-48C0EBBAE68E}" dt="2024-05-29T13:19:33.406" v="505"/>
          <ac:spMkLst>
            <pc:docMk/>
            <pc:sldMk cId="109520225" sldId="275"/>
            <ac:spMk id="2" creationId="{E68A8525-FD52-BD46-AF12-92F37F743739}"/>
          </ac:spMkLst>
        </pc:spChg>
        <pc:spChg chg="add del mod">
          <ac:chgData name="Alice Marshall" userId="3c704dea-7278-48d8-af25-1aaf7d830bdf" providerId="ADAL" clId="{9CD268CD-84BE-4DE7-8C51-48C0EBBAE68E}" dt="2024-05-29T13:23:03.449" v="551" actId="478"/>
          <ac:spMkLst>
            <pc:docMk/>
            <pc:sldMk cId="109520225" sldId="275"/>
            <ac:spMk id="5" creationId="{DAD93B1A-C2BE-665F-29E4-7CD1BF848296}"/>
          </ac:spMkLst>
        </pc:spChg>
        <pc:spChg chg="mod ord">
          <ac:chgData name="Alice Marshall" userId="3c704dea-7278-48d8-af25-1aaf7d830bdf" providerId="ADAL" clId="{9CD268CD-84BE-4DE7-8C51-48C0EBBAE68E}" dt="2024-05-29T13:22:06.471" v="545" actId="26606"/>
          <ac:spMkLst>
            <pc:docMk/>
            <pc:sldMk cId="109520225" sldId="275"/>
            <ac:spMk id="7" creationId="{2915CE28-E92E-EF92-9B53-B41E4188429D}"/>
          </ac:spMkLst>
        </pc:spChg>
        <pc:spChg chg="mod">
          <ac:chgData name="Alice Marshall" userId="3c704dea-7278-48d8-af25-1aaf7d830bdf" providerId="ADAL" clId="{9CD268CD-84BE-4DE7-8C51-48C0EBBAE68E}" dt="2024-05-29T14:27:38.394" v="1345" actId="21"/>
          <ac:spMkLst>
            <pc:docMk/>
            <pc:sldMk cId="109520225" sldId="275"/>
            <ac:spMk id="8" creationId="{9FB94E81-10BC-9033-F38C-CF05E25FA6F1}"/>
          </ac:spMkLst>
        </pc:spChg>
        <pc:spChg chg="add del mod">
          <ac:chgData name="Alice Marshall" userId="3c704dea-7278-48d8-af25-1aaf7d830bdf" providerId="ADAL" clId="{9CD268CD-84BE-4DE7-8C51-48C0EBBAE68E}" dt="2024-05-29T13:24:09.872" v="616"/>
          <ac:spMkLst>
            <pc:docMk/>
            <pc:sldMk cId="109520225" sldId="275"/>
            <ac:spMk id="11" creationId="{81FA14A4-0A25-D908-88B1-4D46C13F3E8F}"/>
          </ac:spMkLst>
        </pc:spChg>
        <pc:spChg chg="add del">
          <ac:chgData name="Alice Marshall" userId="3c704dea-7278-48d8-af25-1aaf7d830bdf" providerId="ADAL" clId="{9CD268CD-84BE-4DE7-8C51-48C0EBBAE68E}" dt="2024-05-29T13:24:34.109" v="621" actId="26606"/>
          <ac:spMkLst>
            <pc:docMk/>
            <pc:sldMk cId="109520225" sldId="275"/>
            <ac:spMk id="2097" creationId="{54079800-56F8-4FBC-9EC3-9B7FCA7BA841}"/>
          </ac:spMkLst>
        </pc:spChg>
        <pc:spChg chg="add del">
          <ac:chgData name="Alice Marshall" userId="3c704dea-7278-48d8-af25-1aaf7d830bdf" providerId="ADAL" clId="{9CD268CD-84BE-4DE7-8C51-48C0EBBAE68E}" dt="2024-05-29T13:24:34.109" v="621" actId="26606"/>
          <ac:spMkLst>
            <pc:docMk/>
            <pc:sldMk cId="109520225" sldId="275"/>
            <ac:spMk id="2102" creationId="{662A1B21-D61E-46FC-BDD1-2FAE49F8B5E2}"/>
          </ac:spMkLst>
        </pc:spChg>
        <pc:spChg chg="add del">
          <ac:chgData name="Alice Marshall" userId="3c704dea-7278-48d8-af25-1aaf7d830bdf" providerId="ADAL" clId="{9CD268CD-84BE-4DE7-8C51-48C0EBBAE68E}" dt="2024-05-29T13:24:34.109" v="621" actId="26606"/>
          <ac:spMkLst>
            <pc:docMk/>
            <pc:sldMk cId="109520225" sldId="275"/>
            <ac:spMk id="2103" creationId="{339A0505-A6DD-4BC1-9CA6-9D202A949F72}"/>
          </ac:spMkLst>
        </pc:spChg>
        <pc:spChg chg="add del">
          <ac:chgData name="Alice Marshall" userId="3c704dea-7278-48d8-af25-1aaf7d830bdf" providerId="ADAL" clId="{9CD268CD-84BE-4DE7-8C51-48C0EBBAE68E}" dt="2024-05-29T13:21:50.655" v="538" actId="26606"/>
          <ac:spMkLst>
            <pc:docMk/>
            <pc:sldMk cId="109520225" sldId="275"/>
            <ac:spMk id="2106" creationId="{5B6BB888-617E-4D93-B6D4-2EB9D9D98272}"/>
          </ac:spMkLst>
        </pc:spChg>
        <pc:spChg chg="add del">
          <ac:chgData name="Alice Marshall" userId="3c704dea-7278-48d8-af25-1aaf7d830bdf" providerId="ADAL" clId="{9CD268CD-84BE-4DE7-8C51-48C0EBBAE68E}" dt="2024-05-29T13:21:50.655" v="538" actId="26606"/>
          <ac:spMkLst>
            <pc:docMk/>
            <pc:sldMk cId="109520225" sldId="275"/>
            <ac:spMk id="2108" creationId="{339A0505-A6DD-4BC1-9CA6-9D202A949F72}"/>
          </ac:spMkLst>
        </pc:spChg>
        <pc:spChg chg="add del">
          <ac:chgData name="Alice Marshall" userId="3c704dea-7278-48d8-af25-1aaf7d830bdf" providerId="ADAL" clId="{9CD268CD-84BE-4DE7-8C51-48C0EBBAE68E}" dt="2024-05-29T13:21:54.937" v="541" actId="26606"/>
          <ac:spMkLst>
            <pc:docMk/>
            <pc:sldMk cId="109520225" sldId="275"/>
            <ac:spMk id="2113" creationId="{F2E5B6AE-5EFE-45F0-A2AE-ED771CA3D7DD}"/>
          </ac:spMkLst>
        </pc:spChg>
        <pc:spChg chg="add del">
          <ac:chgData name="Alice Marshall" userId="3c704dea-7278-48d8-af25-1aaf7d830bdf" providerId="ADAL" clId="{9CD268CD-84BE-4DE7-8C51-48C0EBBAE68E}" dt="2024-05-29T13:21:54.937" v="541" actId="26606"/>
          <ac:spMkLst>
            <pc:docMk/>
            <pc:sldMk cId="109520225" sldId="275"/>
            <ac:spMk id="2114" creationId="{54B995A6-4802-435A-B06E-30007550573C}"/>
          </ac:spMkLst>
        </pc:spChg>
        <pc:spChg chg="add del">
          <ac:chgData name="Alice Marshall" userId="3c704dea-7278-48d8-af25-1aaf7d830bdf" providerId="ADAL" clId="{9CD268CD-84BE-4DE7-8C51-48C0EBBAE68E}" dt="2024-05-29T13:22:02.877" v="543" actId="26606"/>
          <ac:spMkLst>
            <pc:docMk/>
            <pc:sldMk cId="109520225" sldId="275"/>
            <ac:spMk id="2118" creationId="{E4D5FC9B-9BC3-4C49-A2EA-11324B2CE1A4}"/>
          </ac:spMkLst>
        </pc:spChg>
        <pc:spChg chg="add del">
          <ac:chgData name="Alice Marshall" userId="3c704dea-7278-48d8-af25-1aaf7d830bdf" providerId="ADAL" clId="{9CD268CD-84BE-4DE7-8C51-48C0EBBAE68E}" dt="2024-05-29T13:22:02.877" v="543" actId="26606"/>
          <ac:spMkLst>
            <pc:docMk/>
            <pc:sldMk cId="109520225" sldId="275"/>
            <ac:spMk id="2119" creationId="{339A0505-A6DD-4BC1-9CA6-9D202A949F72}"/>
          </ac:spMkLst>
        </pc:spChg>
        <pc:spChg chg="add del">
          <ac:chgData name="Alice Marshall" userId="3c704dea-7278-48d8-af25-1aaf7d830bdf" providerId="ADAL" clId="{9CD268CD-84BE-4DE7-8C51-48C0EBBAE68E}" dt="2024-05-29T13:22:06.471" v="545" actId="26606"/>
          <ac:spMkLst>
            <pc:docMk/>
            <pc:sldMk cId="109520225" sldId="275"/>
            <ac:spMk id="2123" creationId="{F2E5B6AE-5EFE-45F0-A2AE-ED771CA3D7DD}"/>
          </ac:spMkLst>
        </pc:spChg>
        <pc:picChg chg="add del mod">
          <ac:chgData name="Alice Marshall" userId="3c704dea-7278-48d8-af25-1aaf7d830bdf" providerId="ADAL" clId="{9CD268CD-84BE-4DE7-8C51-48C0EBBAE68E}" dt="2024-05-29T13:23:03.449" v="551" actId="478"/>
          <ac:picMkLst>
            <pc:docMk/>
            <pc:sldMk cId="109520225" sldId="275"/>
            <ac:picMk id="4" creationId="{70742F4C-3D96-E2E7-CF2A-88A1EABD867B}"/>
          </ac:picMkLst>
        </pc:picChg>
        <pc:picChg chg="add del mod ord">
          <ac:chgData name="Alice Marshall" userId="3c704dea-7278-48d8-af25-1aaf7d830bdf" providerId="ADAL" clId="{9CD268CD-84BE-4DE7-8C51-48C0EBBAE68E}" dt="2024-05-29T14:30:51.557" v="1434" actId="21"/>
          <ac:picMkLst>
            <pc:docMk/>
            <pc:sldMk cId="109520225" sldId="275"/>
            <ac:picMk id="9" creationId="{2EACCDBC-1F7F-F5F3-23F6-F79E6BFDCCFB}"/>
          </ac:picMkLst>
        </pc:picChg>
        <pc:picChg chg="del mod ord">
          <ac:chgData name="Alice Marshall" userId="3c704dea-7278-48d8-af25-1aaf7d830bdf" providerId="ADAL" clId="{9CD268CD-84BE-4DE7-8C51-48C0EBBAE68E}" dt="2024-05-29T13:24:15.200" v="618" actId="21"/>
          <ac:picMkLst>
            <pc:docMk/>
            <pc:sldMk cId="109520225" sldId="275"/>
            <ac:picMk id="10" creationId="{071D1472-CE34-D97C-EB9C-DB03DB17E0AE}"/>
          </ac:picMkLst>
        </pc:picChg>
        <pc:picChg chg="add del">
          <ac:chgData name="Alice Marshall" userId="3c704dea-7278-48d8-af25-1aaf7d830bdf" providerId="ADAL" clId="{9CD268CD-84BE-4DE7-8C51-48C0EBBAE68E}" dt="2024-05-29T13:22:10.059" v="547" actId="478"/>
          <ac:picMkLst>
            <pc:docMk/>
            <pc:sldMk cId="109520225" sldId="275"/>
            <ac:picMk id="12" creationId="{099CF8B9-19A5-17AB-E538-1EF9B95B9C80}"/>
          </ac:picMkLst>
        </pc:picChg>
        <pc:picChg chg="add del mod">
          <ac:chgData name="Alice Marshall" userId="3c704dea-7278-48d8-af25-1aaf7d830bdf" providerId="ADAL" clId="{9CD268CD-84BE-4DE7-8C51-48C0EBBAE68E}" dt="2024-05-29T13:30:57.227" v="625" actId="478"/>
          <ac:picMkLst>
            <pc:docMk/>
            <pc:sldMk cId="109520225" sldId="275"/>
            <ac:picMk id="1026" creationId="{53F2ECC1-31A7-57CD-B7A8-9ECBA3636928}"/>
          </ac:picMkLst>
        </pc:picChg>
        <pc:cxnChg chg="add del">
          <ac:chgData name="Alice Marshall" userId="3c704dea-7278-48d8-af25-1aaf7d830bdf" providerId="ADAL" clId="{9CD268CD-84BE-4DE7-8C51-48C0EBBAE68E}" dt="2024-05-29T13:24:34.109" v="621" actId="26606"/>
          <ac:cxnSpMkLst>
            <pc:docMk/>
            <pc:sldMk cId="109520225" sldId="275"/>
            <ac:cxnSpMk id="2099" creationId="{B32E796E-8D19-4926-B7B8-653B01939010}"/>
          </ac:cxnSpMkLst>
        </pc:cxnChg>
        <pc:cxnChg chg="add del">
          <ac:chgData name="Alice Marshall" userId="3c704dea-7278-48d8-af25-1aaf7d830bdf" providerId="ADAL" clId="{9CD268CD-84BE-4DE7-8C51-48C0EBBAE68E}" dt="2024-05-29T13:24:34.109" v="621" actId="26606"/>
          <ac:cxnSpMkLst>
            <pc:docMk/>
            <pc:sldMk cId="109520225" sldId="275"/>
            <ac:cxnSpMk id="2101" creationId="{C66CC717-08C5-4F3E-B8AA-BA93C8755982}"/>
          </ac:cxnSpMkLst>
        </pc:cxnChg>
        <pc:cxnChg chg="add del">
          <ac:chgData name="Alice Marshall" userId="3c704dea-7278-48d8-af25-1aaf7d830bdf" providerId="ADAL" clId="{9CD268CD-84BE-4DE7-8C51-48C0EBBAE68E}" dt="2024-05-29T13:21:50.655" v="538" actId="26606"/>
          <ac:cxnSpMkLst>
            <pc:docMk/>
            <pc:sldMk cId="109520225" sldId="275"/>
            <ac:cxnSpMk id="2104" creationId="{C66CC717-08C5-4F3E-B8AA-BA93C8755982}"/>
          </ac:cxnSpMkLst>
        </pc:cxnChg>
        <pc:cxnChg chg="add del">
          <ac:chgData name="Alice Marshall" userId="3c704dea-7278-48d8-af25-1aaf7d830bdf" providerId="ADAL" clId="{9CD268CD-84BE-4DE7-8C51-48C0EBBAE68E}" dt="2024-05-29T13:24:34.109" v="621" actId="26606"/>
          <ac:cxnSpMkLst>
            <pc:docMk/>
            <pc:sldMk cId="109520225" sldId="275"/>
            <ac:cxnSpMk id="2105" creationId="{D2CC4060-6621-49EA-A90C-71567A92265C}"/>
          </ac:cxnSpMkLst>
        </pc:cxnChg>
        <pc:cxnChg chg="add del">
          <ac:chgData name="Alice Marshall" userId="3c704dea-7278-48d8-af25-1aaf7d830bdf" providerId="ADAL" clId="{9CD268CD-84BE-4DE7-8C51-48C0EBBAE68E}" dt="2024-05-29T13:21:50.655" v="538" actId="26606"/>
          <ac:cxnSpMkLst>
            <pc:docMk/>
            <pc:sldMk cId="109520225" sldId="275"/>
            <ac:cxnSpMk id="2110" creationId="{D2CC4060-6621-49EA-A90C-71567A92265C}"/>
          </ac:cxnSpMkLst>
        </pc:cxnChg>
        <pc:cxnChg chg="add del">
          <ac:chgData name="Alice Marshall" userId="3c704dea-7278-48d8-af25-1aaf7d830bdf" providerId="ADAL" clId="{9CD268CD-84BE-4DE7-8C51-48C0EBBAE68E}" dt="2024-05-29T13:21:54.937" v="541" actId="26606"/>
          <ac:cxnSpMkLst>
            <pc:docMk/>
            <pc:sldMk cId="109520225" sldId="275"/>
            <ac:cxnSpMk id="2112" creationId="{C66CC717-08C5-4F3E-B8AA-BA93C8755982}"/>
          </ac:cxnSpMkLst>
        </pc:cxnChg>
        <pc:cxnChg chg="add del">
          <ac:chgData name="Alice Marshall" userId="3c704dea-7278-48d8-af25-1aaf7d830bdf" providerId="ADAL" clId="{9CD268CD-84BE-4DE7-8C51-48C0EBBAE68E}" dt="2024-05-29T13:21:54.937" v="541" actId="26606"/>
          <ac:cxnSpMkLst>
            <pc:docMk/>
            <pc:sldMk cId="109520225" sldId="275"/>
            <ac:cxnSpMk id="2115" creationId="{D255B435-D9F3-4A31-B89E-36741390DB4B}"/>
          </ac:cxnSpMkLst>
        </pc:cxnChg>
        <pc:cxnChg chg="add del">
          <ac:chgData name="Alice Marshall" userId="3c704dea-7278-48d8-af25-1aaf7d830bdf" providerId="ADAL" clId="{9CD268CD-84BE-4DE7-8C51-48C0EBBAE68E}" dt="2024-05-29T13:22:02.877" v="543" actId="26606"/>
          <ac:cxnSpMkLst>
            <pc:docMk/>
            <pc:sldMk cId="109520225" sldId="275"/>
            <ac:cxnSpMk id="2117" creationId="{C66CC717-08C5-4F3E-B8AA-BA93C8755982}"/>
          </ac:cxnSpMkLst>
        </pc:cxnChg>
        <pc:cxnChg chg="add del">
          <ac:chgData name="Alice Marshall" userId="3c704dea-7278-48d8-af25-1aaf7d830bdf" providerId="ADAL" clId="{9CD268CD-84BE-4DE7-8C51-48C0EBBAE68E}" dt="2024-05-29T13:22:02.877" v="543" actId="26606"/>
          <ac:cxnSpMkLst>
            <pc:docMk/>
            <pc:sldMk cId="109520225" sldId="275"/>
            <ac:cxnSpMk id="2120" creationId="{D2CC4060-6621-49EA-A90C-71567A92265C}"/>
          </ac:cxnSpMkLst>
        </pc:cxnChg>
        <pc:cxnChg chg="add del">
          <ac:chgData name="Alice Marshall" userId="3c704dea-7278-48d8-af25-1aaf7d830bdf" providerId="ADAL" clId="{9CD268CD-84BE-4DE7-8C51-48C0EBBAE68E}" dt="2024-05-29T13:22:06.471" v="545" actId="26606"/>
          <ac:cxnSpMkLst>
            <pc:docMk/>
            <pc:sldMk cId="109520225" sldId="275"/>
            <ac:cxnSpMk id="2122" creationId="{C66CC717-08C5-4F3E-B8AA-BA93C8755982}"/>
          </ac:cxnSpMkLst>
        </pc:cxnChg>
        <pc:cxnChg chg="add del">
          <ac:chgData name="Alice Marshall" userId="3c704dea-7278-48d8-af25-1aaf7d830bdf" providerId="ADAL" clId="{9CD268CD-84BE-4DE7-8C51-48C0EBBAE68E}" dt="2024-05-29T13:22:06.471" v="545" actId="26606"/>
          <ac:cxnSpMkLst>
            <pc:docMk/>
            <pc:sldMk cId="109520225" sldId="275"/>
            <ac:cxnSpMk id="2124" creationId="{D255B435-D9F3-4A31-B89E-36741390DB4B}"/>
          </ac:cxnSpMkLst>
        </pc:cxnChg>
      </pc:sldChg>
      <pc:sldChg chg="addSp delSp modSp add del mod setBg">
        <pc:chgData name="Alice Marshall" userId="3c704dea-7278-48d8-af25-1aaf7d830bdf" providerId="ADAL" clId="{9CD268CD-84BE-4DE7-8C51-48C0EBBAE68E}" dt="2024-05-29T13:36:21.004" v="665" actId="47"/>
        <pc:sldMkLst>
          <pc:docMk/>
          <pc:sldMk cId="3954488260" sldId="276"/>
        </pc:sldMkLst>
        <pc:spChg chg="del mod">
          <ac:chgData name="Alice Marshall" userId="3c704dea-7278-48d8-af25-1aaf7d830bdf" providerId="ADAL" clId="{9CD268CD-84BE-4DE7-8C51-48C0EBBAE68E}" dt="2024-05-29T13:36:14.027" v="663" actId="21"/>
          <ac:spMkLst>
            <pc:docMk/>
            <pc:sldMk cId="3954488260" sldId="276"/>
            <ac:spMk id="2" creationId="{DBF782F7-A59F-B60A-22D8-74C059199124}"/>
          </ac:spMkLst>
        </pc:spChg>
        <pc:spChg chg="add del mod">
          <ac:chgData name="Alice Marshall" userId="3c704dea-7278-48d8-af25-1aaf7d830bdf" providerId="ADAL" clId="{9CD268CD-84BE-4DE7-8C51-48C0EBBAE68E}" dt="2024-05-29T13:34:39.593" v="649" actId="26606"/>
          <ac:spMkLst>
            <pc:docMk/>
            <pc:sldMk cId="3954488260" sldId="276"/>
            <ac:spMk id="3" creationId="{FF43039C-824E-5B99-79D9-933C08D1E039}"/>
          </ac:spMkLst>
        </pc:spChg>
        <pc:spChg chg="del mod">
          <ac:chgData name="Alice Marshall" userId="3c704dea-7278-48d8-af25-1aaf7d830bdf" providerId="ADAL" clId="{9CD268CD-84BE-4DE7-8C51-48C0EBBAE68E}" dt="2024-05-29T13:35:21.660" v="653" actId="478"/>
          <ac:spMkLst>
            <pc:docMk/>
            <pc:sldMk cId="3954488260" sldId="276"/>
            <ac:spMk id="7" creationId="{B51BBDFA-817F-7C3E-1E2F-AACD71278377}"/>
          </ac:spMkLst>
        </pc:spChg>
        <pc:spChg chg="mod">
          <ac:chgData name="Alice Marshall" userId="3c704dea-7278-48d8-af25-1aaf7d830bdf" providerId="ADAL" clId="{9CD268CD-84BE-4DE7-8C51-48C0EBBAE68E}" dt="2024-05-29T13:35:15.652" v="651" actId="18245"/>
          <ac:spMkLst>
            <pc:docMk/>
            <pc:sldMk cId="3954488260" sldId="276"/>
            <ac:spMk id="8" creationId="{0EA162BF-BE69-2DC3-C2C2-D881BC2B3A7E}"/>
          </ac:spMkLst>
        </pc:spChg>
        <pc:spChg chg="del mod">
          <ac:chgData name="Alice Marshall" userId="3c704dea-7278-48d8-af25-1aaf7d830bdf" providerId="ADAL" clId="{9CD268CD-84BE-4DE7-8C51-48C0EBBAE68E}" dt="2024-05-29T13:35:18.189" v="652" actId="478"/>
          <ac:spMkLst>
            <pc:docMk/>
            <pc:sldMk cId="3954488260" sldId="276"/>
            <ac:spMk id="9" creationId="{8BA8E2EA-6C52-5A39-B0A4-A7FDE9822AE8}"/>
          </ac:spMkLst>
        </pc:spChg>
        <pc:spChg chg="mod">
          <ac:chgData name="Alice Marshall" userId="3c704dea-7278-48d8-af25-1aaf7d830bdf" providerId="ADAL" clId="{9CD268CD-84BE-4DE7-8C51-48C0EBBAE68E}" dt="2024-05-29T13:35:15.652" v="651" actId="18245"/>
          <ac:spMkLst>
            <pc:docMk/>
            <pc:sldMk cId="3954488260" sldId="276"/>
            <ac:spMk id="11" creationId="{F0DC59A8-9D9C-8860-76A5-515469FC52A2}"/>
          </ac:spMkLst>
        </pc:spChg>
        <pc:spChg chg="del mod">
          <ac:chgData name="Alice Marshall" userId="3c704dea-7278-48d8-af25-1aaf7d830bdf" providerId="ADAL" clId="{9CD268CD-84BE-4DE7-8C51-48C0EBBAE68E}" dt="2024-05-29T13:35:25.020" v="654" actId="478"/>
          <ac:spMkLst>
            <pc:docMk/>
            <pc:sldMk cId="3954488260" sldId="276"/>
            <ac:spMk id="13" creationId="{A73D7AF6-E315-8EF7-60F4-64506FF18074}"/>
          </ac:spMkLst>
        </pc:spChg>
        <pc:spChg chg="mod">
          <ac:chgData name="Alice Marshall" userId="3c704dea-7278-48d8-af25-1aaf7d830bdf" providerId="ADAL" clId="{9CD268CD-84BE-4DE7-8C51-48C0EBBAE68E}" dt="2024-05-29T13:35:15.652" v="651" actId="18245"/>
          <ac:spMkLst>
            <pc:docMk/>
            <pc:sldMk cId="3954488260" sldId="276"/>
            <ac:spMk id="15" creationId="{3118D949-86C1-0174-8D0C-D8A33120AFE1}"/>
          </ac:spMkLst>
        </pc:spChg>
        <pc:spChg chg="add mod">
          <ac:chgData name="Alice Marshall" userId="3c704dea-7278-48d8-af25-1aaf7d830bdf" providerId="ADAL" clId="{9CD268CD-84BE-4DE7-8C51-48C0EBBAE68E}" dt="2024-05-29T13:36:14.027" v="663" actId="21"/>
          <ac:spMkLst>
            <pc:docMk/>
            <pc:sldMk cId="3954488260" sldId="276"/>
            <ac:spMk id="19" creationId="{CF025D58-0047-A813-8570-03D0FCC2B945}"/>
          </ac:spMkLst>
        </pc:spChg>
        <pc:grpChg chg="del mod">
          <ac:chgData name="Alice Marshall" userId="3c704dea-7278-48d8-af25-1aaf7d830bdf" providerId="ADAL" clId="{9CD268CD-84BE-4DE7-8C51-48C0EBBAE68E}" dt="2024-05-29T13:36:02.076" v="661" actId="21"/>
          <ac:grpSpMkLst>
            <pc:docMk/>
            <pc:sldMk cId="3954488260" sldId="276"/>
            <ac:grpSpMk id="6" creationId="{CA16BA85-66B3-C935-AF82-EC454AC76A11}"/>
          </ac:grpSpMkLst>
        </pc:grpChg>
        <pc:graphicFrameChg chg="add del">
          <ac:chgData name="Alice Marshall" userId="3c704dea-7278-48d8-af25-1aaf7d830bdf" providerId="ADAL" clId="{9CD268CD-84BE-4DE7-8C51-48C0EBBAE68E}" dt="2024-05-29T13:34:34.478" v="644" actId="26606"/>
          <ac:graphicFrameMkLst>
            <pc:docMk/>
            <pc:sldMk cId="3954488260" sldId="276"/>
            <ac:graphicFrameMk id="14" creationId="{712AFE87-FE50-FD9F-8A5E-73BF6005CC26}"/>
          </ac:graphicFrameMkLst>
        </pc:graphicFrameChg>
        <pc:graphicFrameChg chg="add del">
          <ac:chgData name="Alice Marshall" userId="3c704dea-7278-48d8-af25-1aaf7d830bdf" providerId="ADAL" clId="{9CD268CD-84BE-4DE7-8C51-48C0EBBAE68E}" dt="2024-05-29T13:34:37.055" v="646" actId="26606"/>
          <ac:graphicFrameMkLst>
            <pc:docMk/>
            <pc:sldMk cId="3954488260" sldId="276"/>
            <ac:graphicFrameMk id="16" creationId="{B27CADA1-0C2B-91CD-2BB6-5D3BEC640015}"/>
          </ac:graphicFrameMkLst>
        </pc:graphicFrameChg>
        <pc:graphicFrameChg chg="add del">
          <ac:chgData name="Alice Marshall" userId="3c704dea-7278-48d8-af25-1aaf7d830bdf" providerId="ADAL" clId="{9CD268CD-84BE-4DE7-8C51-48C0EBBAE68E}" dt="2024-05-29T13:34:39.577" v="648" actId="26606"/>
          <ac:graphicFrameMkLst>
            <pc:docMk/>
            <pc:sldMk cId="3954488260" sldId="276"/>
            <ac:graphicFrameMk id="18" creationId="{E3554C98-FC76-91D4-FA51-FD8866837BC5}"/>
          </ac:graphicFrameMkLst>
        </pc:graphicFrameChg>
        <pc:graphicFrameChg chg="add del mod">
          <ac:chgData name="Alice Marshall" userId="3c704dea-7278-48d8-af25-1aaf7d830bdf" providerId="ADAL" clId="{9CD268CD-84BE-4DE7-8C51-48C0EBBAE68E}" dt="2024-05-29T13:35:15.652" v="651" actId="18245"/>
          <ac:graphicFrameMkLst>
            <pc:docMk/>
            <pc:sldMk cId="3954488260" sldId="276"/>
            <ac:graphicFrameMk id="20" creationId="{712AFE87-FE50-FD9F-8A5E-73BF6005CC26}"/>
          </ac:graphicFrameMkLst>
        </pc:graphicFrameChg>
        <pc:picChg chg="add del mod">
          <ac:chgData name="Alice Marshall" userId="3c704dea-7278-48d8-af25-1aaf7d830bdf" providerId="ADAL" clId="{9CD268CD-84BE-4DE7-8C51-48C0EBBAE68E}" dt="2024-05-29T13:33:08.645" v="636" actId="478"/>
          <ac:picMkLst>
            <pc:docMk/>
            <pc:sldMk cId="3954488260" sldId="276"/>
            <ac:picMk id="4" creationId="{E33B8138-6F5F-FC3A-9293-71E340226D64}"/>
          </ac:picMkLst>
        </pc:picChg>
        <pc:picChg chg="del">
          <ac:chgData name="Alice Marshall" userId="3c704dea-7278-48d8-af25-1aaf7d830bdf" providerId="ADAL" clId="{9CD268CD-84BE-4DE7-8C51-48C0EBBAE68E}" dt="2024-05-29T13:32:16.433" v="633" actId="478"/>
          <ac:picMkLst>
            <pc:docMk/>
            <pc:sldMk cId="3954488260" sldId="276"/>
            <ac:picMk id="5" creationId="{44D1F57B-A0C3-88F7-15C8-E61F5BCA814B}"/>
          </ac:picMkLst>
        </pc:picChg>
      </pc:sldChg>
      <pc:sldChg chg="addSp delSp modSp new mod setBg">
        <pc:chgData name="Alice Marshall" userId="3c704dea-7278-48d8-af25-1aaf7d830bdf" providerId="ADAL" clId="{9CD268CD-84BE-4DE7-8C51-48C0EBBAE68E}" dt="2024-05-29T14:26:40.430" v="1342"/>
        <pc:sldMkLst>
          <pc:docMk/>
          <pc:sldMk cId="1486776322" sldId="277"/>
        </pc:sldMkLst>
        <pc:spChg chg="del">
          <ac:chgData name="Alice Marshall" userId="3c704dea-7278-48d8-af25-1aaf7d830bdf" providerId="ADAL" clId="{9CD268CD-84BE-4DE7-8C51-48C0EBBAE68E}" dt="2024-05-29T13:35:45.139" v="656" actId="478"/>
          <ac:spMkLst>
            <pc:docMk/>
            <pc:sldMk cId="1486776322" sldId="277"/>
            <ac:spMk id="2" creationId="{AFA75F9D-3295-384F-9D96-C989643AFF9E}"/>
          </ac:spMkLst>
        </pc:spChg>
        <pc:spChg chg="del">
          <ac:chgData name="Alice Marshall" userId="3c704dea-7278-48d8-af25-1aaf7d830bdf" providerId="ADAL" clId="{9CD268CD-84BE-4DE7-8C51-48C0EBBAE68E}" dt="2024-05-29T13:35:49.828" v="657" actId="478"/>
          <ac:spMkLst>
            <pc:docMk/>
            <pc:sldMk cId="1486776322" sldId="277"/>
            <ac:spMk id="3" creationId="{5A641800-89CB-539F-0CCA-721486ED6E88}"/>
          </ac:spMkLst>
        </pc:spChg>
        <pc:spChg chg="add del mod">
          <ac:chgData name="Alice Marshall" userId="3c704dea-7278-48d8-af25-1aaf7d830bdf" providerId="ADAL" clId="{9CD268CD-84BE-4DE7-8C51-48C0EBBAE68E}" dt="2024-05-29T13:39:16.312" v="723" actId="478"/>
          <ac:spMkLst>
            <pc:docMk/>
            <pc:sldMk cId="1486776322" sldId="277"/>
            <ac:spMk id="4" creationId="{DBF782F7-A59F-B60A-22D8-74C059199124}"/>
          </ac:spMkLst>
        </pc:spChg>
        <pc:spChg chg="add del mod">
          <ac:chgData name="Alice Marshall" userId="3c704dea-7278-48d8-af25-1aaf7d830bdf" providerId="ADAL" clId="{9CD268CD-84BE-4DE7-8C51-48C0EBBAE68E}" dt="2024-05-29T13:38:32.207" v="672" actId="478"/>
          <ac:spMkLst>
            <pc:docMk/>
            <pc:sldMk cId="1486776322" sldId="277"/>
            <ac:spMk id="5" creationId="{0BD7C6B4-1FAA-BECD-FB72-899188730A82}"/>
          </ac:spMkLst>
        </pc:spChg>
        <pc:spChg chg="add del mod">
          <ac:chgData name="Alice Marshall" userId="3c704dea-7278-48d8-af25-1aaf7d830bdf" providerId="ADAL" clId="{9CD268CD-84BE-4DE7-8C51-48C0EBBAE68E}" dt="2024-05-29T14:24:40.503" v="1224" actId="478"/>
          <ac:spMkLst>
            <pc:docMk/>
            <pc:sldMk cId="1486776322" sldId="277"/>
            <ac:spMk id="7" creationId="{7607006D-8EE2-6C15-5D15-0DB6612A23FF}"/>
          </ac:spMkLst>
        </pc:spChg>
        <pc:spChg chg="mod">
          <ac:chgData name="Alice Marshall" userId="3c704dea-7278-48d8-af25-1aaf7d830bdf" providerId="ADAL" clId="{9CD268CD-84BE-4DE7-8C51-48C0EBBAE68E}" dt="2024-05-29T13:36:06.224" v="662"/>
          <ac:spMkLst>
            <pc:docMk/>
            <pc:sldMk cId="1486776322" sldId="277"/>
            <ac:spMk id="8" creationId="{0EA162BF-BE69-2DC3-C2C2-D881BC2B3A7E}"/>
          </ac:spMkLst>
        </pc:spChg>
        <pc:spChg chg="add del mod">
          <ac:chgData name="Alice Marshall" userId="3c704dea-7278-48d8-af25-1aaf7d830bdf" providerId="ADAL" clId="{9CD268CD-84BE-4DE7-8C51-48C0EBBAE68E}" dt="2024-05-29T13:39:31.750" v="725" actId="478"/>
          <ac:spMkLst>
            <pc:docMk/>
            <pc:sldMk cId="1486776322" sldId="277"/>
            <ac:spMk id="10" creationId="{0B027D39-8077-990A-74FA-6EC7DB8DCE12}"/>
          </ac:spMkLst>
        </pc:spChg>
        <pc:spChg chg="mod">
          <ac:chgData name="Alice Marshall" userId="3c704dea-7278-48d8-af25-1aaf7d830bdf" providerId="ADAL" clId="{9CD268CD-84BE-4DE7-8C51-48C0EBBAE68E}" dt="2024-05-29T13:36:06.224" v="662"/>
          <ac:spMkLst>
            <pc:docMk/>
            <pc:sldMk cId="1486776322" sldId="277"/>
            <ac:spMk id="11" creationId="{F0DC59A8-9D9C-8860-76A5-515469FC52A2}"/>
          </ac:spMkLst>
        </pc:spChg>
        <pc:spChg chg="add mod">
          <ac:chgData name="Alice Marshall" userId="3c704dea-7278-48d8-af25-1aaf7d830bdf" providerId="ADAL" clId="{9CD268CD-84BE-4DE7-8C51-48C0EBBAE68E}" dt="2024-05-29T14:26:40.430" v="1342"/>
          <ac:spMkLst>
            <pc:docMk/>
            <pc:sldMk cId="1486776322" sldId="277"/>
            <ac:spMk id="13" creationId="{BF40187B-1B6D-A349-99C9-1F1FB255EB14}"/>
          </ac:spMkLst>
        </pc:spChg>
        <pc:spChg chg="mod">
          <ac:chgData name="Alice Marshall" userId="3c704dea-7278-48d8-af25-1aaf7d830bdf" providerId="ADAL" clId="{9CD268CD-84BE-4DE7-8C51-48C0EBBAE68E}" dt="2024-05-29T13:36:06.224" v="662"/>
          <ac:spMkLst>
            <pc:docMk/>
            <pc:sldMk cId="1486776322" sldId="277"/>
            <ac:spMk id="15" creationId="{3118D949-86C1-0174-8D0C-D8A33120AFE1}"/>
          </ac:spMkLst>
        </pc:spChg>
        <pc:grpChg chg="add mod">
          <ac:chgData name="Alice Marshall" userId="3c704dea-7278-48d8-af25-1aaf7d830bdf" providerId="ADAL" clId="{9CD268CD-84BE-4DE7-8C51-48C0EBBAE68E}" dt="2024-05-29T13:36:06.224" v="662"/>
          <ac:grpSpMkLst>
            <pc:docMk/>
            <pc:sldMk cId="1486776322" sldId="277"/>
            <ac:grpSpMk id="6" creationId="{CA16BA85-66B3-C935-AF82-EC454AC76A11}"/>
          </ac:grpSpMkLst>
        </pc:grpChg>
        <pc:picChg chg="add mod">
          <ac:chgData name="Alice Marshall" userId="3c704dea-7278-48d8-af25-1aaf7d830bdf" providerId="ADAL" clId="{9CD268CD-84BE-4DE7-8C51-48C0EBBAE68E}" dt="2024-05-29T14:24:40.965" v="1225"/>
          <ac:picMkLst>
            <pc:docMk/>
            <pc:sldMk cId="1486776322" sldId="277"/>
            <ac:picMk id="12" creationId="{312A755B-4394-C705-14D3-B0358EB7216B}"/>
          </ac:picMkLst>
        </pc:picChg>
      </pc:sldChg>
      <pc:sldChg chg="addSp delSp modSp new mod setBg">
        <pc:chgData name="Alice Marshall" userId="3c704dea-7278-48d8-af25-1aaf7d830bdf" providerId="ADAL" clId="{9CD268CD-84BE-4DE7-8C51-48C0EBBAE68E}" dt="2024-05-29T14:26:34.619" v="1341"/>
        <pc:sldMkLst>
          <pc:docMk/>
          <pc:sldMk cId="1683500764" sldId="278"/>
        </pc:sldMkLst>
        <pc:spChg chg="mod">
          <ac:chgData name="Alice Marshall" userId="3c704dea-7278-48d8-af25-1aaf7d830bdf" providerId="ADAL" clId="{9CD268CD-84BE-4DE7-8C51-48C0EBBAE68E}" dt="2024-05-29T13:43:56.280" v="764" actId="20577"/>
          <ac:spMkLst>
            <pc:docMk/>
            <pc:sldMk cId="1683500764" sldId="278"/>
            <ac:spMk id="3" creationId="{A4CB4098-777A-CA50-8456-8ADB22819D7A}"/>
          </ac:spMkLst>
        </pc:spChg>
        <pc:spChg chg="mod">
          <ac:chgData name="Alice Marshall" userId="3c704dea-7278-48d8-af25-1aaf7d830bdf" providerId="ADAL" clId="{9CD268CD-84BE-4DE7-8C51-48C0EBBAE68E}" dt="2024-05-29T13:44:18.597" v="814" actId="20577"/>
          <ac:spMkLst>
            <pc:docMk/>
            <pc:sldMk cId="1683500764" sldId="278"/>
            <ac:spMk id="4" creationId="{FE0B0047-79BD-21DC-CA96-88414C0D0270}"/>
          </ac:spMkLst>
        </pc:spChg>
        <pc:spChg chg="mod">
          <ac:chgData name="Alice Marshall" userId="3c704dea-7278-48d8-af25-1aaf7d830bdf" providerId="ADAL" clId="{9CD268CD-84BE-4DE7-8C51-48C0EBBAE68E}" dt="2024-05-29T13:44:35.980" v="847" actId="20577"/>
          <ac:spMkLst>
            <pc:docMk/>
            <pc:sldMk cId="1683500764" sldId="278"/>
            <ac:spMk id="5" creationId="{1E7C4A02-56D0-056B-9A14-2D50A7CC79CA}"/>
          </ac:spMkLst>
        </pc:spChg>
        <pc:spChg chg="add del mod">
          <ac:chgData name="Alice Marshall" userId="3c704dea-7278-48d8-af25-1aaf7d830bdf" providerId="ADAL" clId="{9CD268CD-84BE-4DE7-8C51-48C0EBBAE68E}" dt="2024-05-29T14:21:57.057" v="1117" actId="478"/>
          <ac:spMkLst>
            <pc:docMk/>
            <pc:sldMk cId="1683500764" sldId="278"/>
            <ac:spMk id="6" creationId="{614BC91B-9638-C9DD-4689-1B0858F573F5}"/>
          </ac:spMkLst>
        </pc:spChg>
        <pc:spChg chg="add del mod">
          <ac:chgData name="Alice Marshall" userId="3c704dea-7278-48d8-af25-1aaf7d830bdf" providerId="ADAL" clId="{9CD268CD-84BE-4DE7-8C51-48C0EBBAE68E}" dt="2024-05-29T14:23:40.081" v="1185"/>
          <ac:spMkLst>
            <pc:docMk/>
            <pc:sldMk cId="1683500764" sldId="278"/>
            <ac:spMk id="9" creationId="{7519676C-110E-50A6-2A52-F3E818C5D7AF}"/>
          </ac:spMkLst>
        </pc:spChg>
        <pc:spChg chg="add mod">
          <ac:chgData name="Alice Marshall" userId="3c704dea-7278-48d8-af25-1aaf7d830bdf" providerId="ADAL" clId="{9CD268CD-84BE-4DE7-8C51-48C0EBBAE68E}" dt="2024-05-29T14:26:34.619" v="1341"/>
          <ac:spMkLst>
            <pc:docMk/>
            <pc:sldMk cId="1683500764" sldId="278"/>
            <ac:spMk id="10" creationId="{83F19A70-BE42-46C9-9174-D8DB443FD799}"/>
          </ac:spMkLst>
        </pc:spChg>
        <pc:grpChg chg="add mod">
          <ac:chgData name="Alice Marshall" userId="3c704dea-7278-48d8-af25-1aaf7d830bdf" providerId="ADAL" clId="{9CD268CD-84BE-4DE7-8C51-48C0EBBAE68E}" dt="2024-05-29T13:44:43.703" v="849" actId="1076"/>
          <ac:grpSpMkLst>
            <pc:docMk/>
            <pc:sldMk cId="1683500764" sldId="278"/>
            <ac:grpSpMk id="2" creationId="{2B9A4ABE-F98F-8500-61F2-BD7A1F47AC66}"/>
          </ac:grpSpMkLst>
        </pc:grpChg>
        <pc:picChg chg="add mod modCrop">
          <ac:chgData name="Alice Marshall" userId="3c704dea-7278-48d8-af25-1aaf7d830bdf" providerId="ADAL" clId="{9CD268CD-84BE-4DE7-8C51-48C0EBBAE68E}" dt="2024-05-29T14:23:55.350" v="1192" actId="14100"/>
          <ac:picMkLst>
            <pc:docMk/>
            <pc:sldMk cId="1683500764" sldId="278"/>
            <ac:picMk id="8" creationId="{6DA965BE-9C97-B24E-1F52-234A3753CD30}"/>
          </ac:picMkLst>
        </pc:picChg>
      </pc:sldChg>
      <pc:sldChg chg="addSp delSp modSp new mod ord setBg">
        <pc:chgData name="Alice Marshall" userId="3c704dea-7278-48d8-af25-1aaf7d830bdf" providerId="ADAL" clId="{9CD268CD-84BE-4DE7-8C51-48C0EBBAE68E}" dt="2024-05-29T13:53:59.822" v="940"/>
        <pc:sldMkLst>
          <pc:docMk/>
          <pc:sldMk cId="4108707542" sldId="279"/>
        </pc:sldMkLst>
        <pc:spChg chg="add">
          <ac:chgData name="Alice Marshall" userId="3c704dea-7278-48d8-af25-1aaf7d830bdf" providerId="ADAL" clId="{9CD268CD-84BE-4DE7-8C51-48C0EBBAE68E}" dt="2024-05-29T13:50:15.545" v="912" actId="26606"/>
          <ac:spMkLst>
            <pc:docMk/>
            <pc:sldMk cId="4108707542" sldId="279"/>
            <ac:spMk id="19" creationId="{EA518CE4-E4D4-4D8A-980F-6D692AC96949}"/>
          </ac:spMkLst>
        </pc:spChg>
        <pc:spChg chg="add">
          <ac:chgData name="Alice Marshall" userId="3c704dea-7278-48d8-af25-1aaf7d830bdf" providerId="ADAL" clId="{9CD268CD-84BE-4DE7-8C51-48C0EBBAE68E}" dt="2024-05-29T13:50:15.545" v="912" actId="26606"/>
          <ac:spMkLst>
            <pc:docMk/>
            <pc:sldMk cId="4108707542" sldId="279"/>
            <ac:spMk id="21" creationId="{F82BF3E2-EB0E-40D6-8835-2367A5316CA4}"/>
          </ac:spMkLst>
        </pc:spChg>
        <pc:spChg chg="add">
          <ac:chgData name="Alice Marshall" userId="3c704dea-7278-48d8-af25-1aaf7d830bdf" providerId="ADAL" clId="{9CD268CD-84BE-4DE7-8C51-48C0EBBAE68E}" dt="2024-05-29T13:50:15.545" v="912" actId="26606"/>
          <ac:spMkLst>
            <pc:docMk/>
            <pc:sldMk cId="4108707542" sldId="279"/>
            <ac:spMk id="23" creationId="{481E86DD-89E6-42B2-8675-84B7C56BFF7D}"/>
          </ac:spMkLst>
        </pc:spChg>
        <pc:spChg chg="add">
          <ac:chgData name="Alice Marshall" userId="3c704dea-7278-48d8-af25-1aaf7d830bdf" providerId="ADAL" clId="{9CD268CD-84BE-4DE7-8C51-48C0EBBAE68E}" dt="2024-05-29T13:50:15.545" v="912" actId="26606"/>
          <ac:spMkLst>
            <pc:docMk/>
            <pc:sldMk cId="4108707542" sldId="279"/>
            <ac:spMk id="25" creationId="{5EFE9E4D-D93B-4B04-A3B5-234F5DBB9EAE}"/>
          </ac:spMkLst>
        </pc:spChg>
        <pc:picChg chg="add mod">
          <ac:chgData name="Alice Marshall" userId="3c704dea-7278-48d8-af25-1aaf7d830bdf" providerId="ADAL" clId="{9CD268CD-84BE-4DE7-8C51-48C0EBBAE68E}" dt="2024-05-29T13:52:48.889" v="936" actId="14100"/>
          <ac:picMkLst>
            <pc:docMk/>
            <pc:sldMk cId="4108707542" sldId="279"/>
            <ac:picMk id="3" creationId="{86939AF7-26AB-8D6E-A6BC-939B95EA8774}"/>
          </ac:picMkLst>
        </pc:picChg>
        <pc:picChg chg="add mod modCrop">
          <ac:chgData name="Alice Marshall" userId="3c704dea-7278-48d8-af25-1aaf7d830bdf" providerId="ADAL" clId="{9CD268CD-84BE-4DE7-8C51-48C0EBBAE68E}" dt="2024-05-29T13:52:22.731" v="932" actId="1037"/>
          <ac:picMkLst>
            <pc:docMk/>
            <pc:sldMk cId="4108707542" sldId="279"/>
            <ac:picMk id="5" creationId="{A3385003-DF69-66CA-55DE-02029054A7C8}"/>
          </ac:picMkLst>
        </pc:picChg>
        <pc:picChg chg="add mod ord">
          <ac:chgData name="Alice Marshall" userId="3c704dea-7278-48d8-af25-1aaf7d830bdf" providerId="ADAL" clId="{9CD268CD-84BE-4DE7-8C51-48C0EBBAE68E}" dt="2024-05-29T13:51:39.985" v="924" actId="1037"/>
          <ac:picMkLst>
            <pc:docMk/>
            <pc:sldMk cId="4108707542" sldId="279"/>
            <ac:picMk id="7" creationId="{3439C6A3-E93A-4A2B-8724-62125AAB6DC5}"/>
          </ac:picMkLst>
        </pc:picChg>
        <pc:picChg chg="add mod">
          <ac:chgData name="Alice Marshall" userId="3c704dea-7278-48d8-af25-1aaf7d830bdf" providerId="ADAL" clId="{9CD268CD-84BE-4DE7-8C51-48C0EBBAE68E}" dt="2024-05-29T13:50:15.545" v="912" actId="26606"/>
          <ac:picMkLst>
            <pc:docMk/>
            <pc:sldMk cId="4108707542" sldId="279"/>
            <ac:picMk id="8" creationId="{30A08D15-978E-E1B1-091B-B130FC624968}"/>
          </ac:picMkLst>
        </pc:picChg>
        <pc:picChg chg="add mod ord modCrop">
          <ac:chgData name="Alice Marshall" userId="3c704dea-7278-48d8-af25-1aaf7d830bdf" providerId="ADAL" clId="{9CD268CD-84BE-4DE7-8C51-48C0EBBAE68E}" dt="2024-05-29T13:51:46.444" v="926" actId="732"/>
          <ac:picMkLst>
            <pc:docMk/>
            <pc:sldMk cId="4108707542" sldId="279"/>
            <ac:picMk id="10" creationId="{0DCBB6A6-912D-0C1E-8134-4EB531CE6D17}"/>
          </ac:picMkLst>
        </pc:picChg>
        <pc:picChg chg="add del mod">
          <ac:chgData name="Alice Marshall" userId="3c704dea-7278-48d8-af25-1aaf7d830bdf" providerId="ADAL" clId="{9CD268CD-84BE-4DE7-8C51-48C0EBBAE68E}" dt="2024-05-29T13:49:01.083" v="910" actId="478"/>
          <ac:picMkLst>
            <pc:docMk/>
            <pc:sldMk cId="4108707542" sldId="279"/>
            <ac:picMk id="12" creationId="{B0208170-A986-67DA-2175-EB643C9000D1}"/>
          </ac:picMkLst>
        </pc:picChg>
        <pc:picChg chg="add mod">
          <ac:chgData name="Alice Marshall" userId="3c704dea-7278-48d8-af25-1aaf7d830bdf" providerId="ADAL" clId="{9CD268CD-84BE-4DE7-8C51-48C0EBBAE68E}" dt="2024-05-29T13:50:15.545" v="912" actId="26606"/>
          <ac:picMkLst>
            <pc:docMk/>
            <pc:sldMk cId="4108707542" sldId="279"/>
            <ac:picMk id="14" creationId="{A3F973C9-9FF8-7191-A560-D3D1FA049177}"/>
          </ac:picMkLst>
        </pc:picChg>
      </pc:sldChg>
      <pc:sldChg chg="modSp add mod ord">
        <pc:chgData name="Alice Marshall" userId="3c704dea-7278-48d8-af25-1aaf7d830bdf" providerId="ADAL" clId="{9CD268CD-84BE-4DE7-8C51-48C0EBBAE68E}" dt="2024-05-29T13:59:40.557" v="1042" actId="255"/>
        <pc:sldMkLst>
          <pc:docMk/>
          <pc:sldMk cId="3906791613" sldId="280"/>
        </pc:sldMkLst>
        <pc:spChg chg="mod">
          <ac:chgData name="Alice Marshall" userId="3c704dea-7278-48d8-af25-1aaf7d830bdf" providerId="ADAL" clId="{9CD268CD-84BE-4DE7-8C51-48C0EBBAE68E}" dt="2024-05-29T13:59:40.557" v="1042" actId="255"/>
          <ac:spMkLst>
            <pc:docMk/>
            <pc:sldMk cId="3906791613" sldId="280"/>
            <ac:spMk id="2" creationId="{2A50A6D1-580B-ABB5-4244-9226694BA457}"/>
          </ac:spMkLst>
        </pc:spChg>
      </pc:sldChg>
      <pc:sldChg chg="addSp delSp modSp new mod">
        <pc:chgData name="Alice Marshall" userId="3c704dea-7278-48d8-af25-1aaf7d830bdf" providerId="ADAL" clId="{9CD268CD-84BE-4DE7-8C51-48C0EBBAE68E}" dt="2024-05-29T15:02:41.630" v="1497" actId="732"/>
        <pc:sldMkLst>
          <pc:docMk/>
          <pc:sldMk cId="812710672" sldId="281"/>
        </pc:sldMkLst>
        <pc:spChg chg="add mod">
          <ac:chgData name="Alice Marshall" userId="3c704dea-7278-48d8-af25-1aaf7d830bdf" providerId="ADAL" clId="{9CD268CD-84BE-4DE7-8C51-48C0EBBAE68E}" dt="2024-05-29T14:27:58.503" v="1381" actId="1035"/>
          <ac:spMkLst>
            <pc:docMk/>
            <pc:sldMk cId="812710672" sldId="281"/>
            <ac:spMk id="3" creationId="{D436AF0C-F0B6-9957-B639-4EAE4B4C45C3}"/>
          </ac:spMkLst>
        </pc:spChg>
        <pc:spChg chg="add mod">
          <ac:chgData name="Alice Marshall" userId="3c704dea-7278-48d8-af25-1aaf7d830bdf" providerId="ADAL" clId="{9CD268CD-84BE-4DE7-8C51-48C0EBBAE68E}" dt="2024-05-29T14:33:53.644" v="1461" actId="14100"/>
          <ac:spMkLst>
            <pc:docMk/>
            <pc:sldMk cId="812710672" sldId="281"/>
            <ac:spMk id="5" creationId="{7D86D74D-BA2B-05D7-E3B7-06950901F9FD}"/>
          </ac:spMkLst>
        </pc:spChg>
        <pc:picChg chg="add mod">
          <ac:chgData name="Alice Marshall" userId="3c704dea-7278-48d8-af25-1aaf7d830bdf" providerId="ADAL" clId="{9CD268CD-84BE-4DE7-8C51-48C0EBBAE68E}" dt="2024-05-29T14:28:38.286" v="1407" actId="14100"/>
          <ac:picMkLst>
            <pc:docMk/>
            <pc:sldMk cId="812710672" sldId="281"/>
            <ac:picMk id="2" creationId="{C0C86758-7D47-7988-53A6-E1B6507165EB}"/>
          </ac:picMkLst>
        </pc:picChg>
        <pc:picChg chg="add del mod">
          <ac:chgData name="Alice Marshall" userId="3c704dea-7278-48d8-af25-1aaf7d830bdf" providerId="ADAL" clId="{9CD268CD-84BE-4DE7-8C51-48C0EBBAE68E}" dt="2024-05-29T14:35:02.166" v="1463" actId="478"/>
          <ac:picMkLst>
            <pc:docMk/>
            <pc:sldMk cId="812710672" sldId="281"/>
            <ac:picMk id="9" creationId="{2EACCDBC-1F7F-F5F3-23F6-F79E6BFDCCFB}"/>
          </ac:picMkLst>
        </pc:picChg>
        <pc:picChg chg="add mod">
          <ac:chgData name="Alice Marshall" userId="3c704dea-7278-48d8-af25-1aaf7d830bdf" providerId="ADAL" clId="{9CD268CD-84BE-4DE7-8C51-48C0EBBAE68E}" dt="2024-05-29T15:02:41.630" v="1497" actId="732"/>
          <ac:picMkLst>
            <pc:docMk/>
            <pc:sldMk cId="812710672" sldId="281"/>
            <ac:picMk id="4098" creationId="{3F3E0F6E-BDD0-2675-5D09-E9AE31E341A8}"/>
          </ac:picMkLst>
        </pc:picChg>
      </pc:sldChg>
      <pc:sldChg chg="addSp delSp modSp add mod">
        <pc:chgData name="Alice Marshall" userId="3c704dea-7278-48d8-af25-1aaf7d830bdf" providerId="ADAL" clId="{9CD268CD-84BE-4DE7-8C51-48C0EBBAE68E}" dt="2024-05-29T15:03:06.255" v="1499" actId="732"/>
        <pc:sldMkLst>
          <pc:docMk/>
          <pc:sldMk cId="2190262600" sldId="282"/>
        </pc:sldMkLst>
        <pc:spChg chg="mod ord">
          <ac:chgData name="Alice Marshall" userId="3c704dea-7278-48d8-af25-1aaf7d830bdf" providerId="ADAL" clId="{9CD268CD-84BE-4DE7-8C51-48C0EBBAE68E}" dt="2024-05-29T15:00:45.590" v="1480" actId="166"/>
          <ac:spMkLst>
            <pc:docMk/>
            <pc:sldMk cId="2190262600" sldId="282"/>
            <ac:spMk id="3" creationId="{D436AF0C-F0B6-9957-B639-4EAE4B4C45C3}"/>
          </ac:spMkLst>
        </pc:spChg>
        <pc:spChg chg="add mod">
          <ac:chgData name="Alice Marshall" userId="3c704dea-7278-48d8-af25-1aaf7d830bdf" providerId="ADAL" clId="{9CD268CD-84BE-4DE7-8C51-48C0EBBAE68E}" dt="2024-05-29T15:02:55.474" v="1498" actId="14100"/>
          <ac:spMkLst>
            <pc:docMk/>
            <pc:sldMk cId="2190262600" sldId="282"/>
            <ac:spMk id="5" creationId="{B9F668FB-8B12-9AB7-3606-2A5845FA9E03}"/>
          </ac:spMkLst>
        </pc:spChg>
        <pc:picChg chg="mod ord">
          <ac:chgData name="Alice Marshall" userId="3c704dea-7278-48d8-af25-1aaf7d830bdf" providerId="ADAL" clId="{9CD268CD-84BE-4DE7-8C51-48C0EBBAE68E}" dt="2024-05-29T15:00:45.590" v="1480" actId="166"/>
          <ac:picMkLst>
            <pc:docMk/>
            <pc:sldMk cId="2190262600" sldId="282"/>
            <ac:picMk id="2" creationId="{C0C86758-7D47-7988-53A6-E1B6507165EB}"/>
          </ac:picMkLst>
        </pc:picChg>
        <pc:picChg chg="add del mod">
          <ac:chgData name="Alice Marshall" userId="3c704dea-7278-48d8-af25-1aaf7d830bdf" providerId="ADAL" clId="{9CD268CD-84BE-4DE7-8C51-48C0EBBAE68E}" dt="2024-05-29T14:57:29.336" v="1475" actId="478"/>
          <ac:picMkLst>
            <pc:docMk/>
            <pc:sldMk cId="2190262600" sldId="282"/>
            <ac:picMk id="8194" creationId="{B89CC924-A3DD-421F-47F9-B81CC2D7C5E4}"/>
          </ac:picMkLst>
        </pc:picChg>
        <pc:picChg chg="add mod">
          <ac:chgData name="Alice Marshall" userId="3c704dea-7278-48d8-af25-1aaf7d830bdf" providerId="ADAL" clId="{9CD268CD-84BE-4DE7-8C51-48C0EBBAE68E}" dt="2024-05-29T15:03:06.255" v="1499" actId="732"/>
          <ac:picMkLst>
            <pc:docMk/>
            <pc:sldMk cId="2190262600" sldId="282"/>
            <ac:picMk id="8196" creationId="{F8DADD7B-D71D-605A-E390-FBF393C0C8BD}"/>
          </ac:picMkLst>
        </pc:picChg>
      </pc:sldChg>
      <pc:sldChg chg="addSp modSp new mod">
        <pc:chgData name="Alice Marshall" userId="3c704dea-7278-48d8-af25-1aaf7d830bdf" providerId="ADAL" clId="{9CD268CD-84BE-4DE7-8C51-48C0EBBAE68E}" dt="2024-05-29T15:06:16.892" v="1527" actId="1036"/>
        <pc:sldMkLst>
          <pc:docMk/>
          <pc:sldMk cId="2770076825" sldId="283"/>
        </pc:sldMkLst>
        <pc:spChg chg="add mod">
          <ac:chgData name="Alice Marshall" userId="3c704dea-7278-48d8-af25-1aaf7d830bdf" providerId="ADAL" clId="{9CD268CD-84BE-4DE7-8C51-48C0EBBAE68E}" dt="2024-05-29T15:06:16.892" v="1527" actId="1036"/>
          <ac:spMkLst>
            <pc:docMk/>
            <pc:sldMk cId="2770076825" sldId="283"/>
            <ac:spMk id="5" creationId="{D847CAC6-4088-8F6C-95AF-DEA802A85541}"/>
          </ac:spMkLst>
        </pc:spChg>
        <pc:picChg chg="add mod">
          <ac:chgData name="Alice Marshall" userId="3c704dea-7278-48d8-af25-1aaf7d830bdf" providerId="ADAL" clId="{9CD268CD-84BE-4DE7-8C51-48C0EBBAE68E}" dt="2024-05-29T15:04:40.018" v="1503" actId="931"/>
          <ac:picMkLst>
            <pc:docMk/>
            <pc:sldMk cId="2770076825" sldId="283"/>
            <ac:picMk id="3" creationId="{9BD4B5BE-C69B-210A-5AE0-D7F80018E56B}"/>
          </ac:picMkLst>
        </pc:picChg>
        <pc:picChg chg="add mod">
          <ac:chgData name="Alice Marshall" userId="3c704dea-7278-48d8-af25-1aaf7d830bdf" providerId="ADAL" clId="{9CD268CD-84BE-4DE7-8C51-48C0EBBAE68E}" dt="2024-05-29T15:06:08.272" v="1525" actId="14100"/>
          <ac:picMkLst>
            <pc:docMk/>
            <pc:sldMk cId="2770076825" sldId="283"/>
            <ac:picMk id="4" creationId="{4A980016-A65F-56F3-29EA-6D9F93409BA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6CC717-08C5-4F3E-B8AA-BA93C8755982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5B7199-CC00-4D38-8B48-F8A539112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May 29,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33FC-38A1-463C-BF3D-0D9978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D076A-A004-4560-A43B-028624E20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8056" y="1956816"/>
            <a:ext cx="11301984" cy="3995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A60-9309-4F2A-9FA9-305C4AFB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3CF612A-4CB0-4F57-9A87-F049CECB184D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F451-928F-4E55-8A76-111D0E21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EC161-BA80-4E93-AEB1-B61E38C0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1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44E3E-5EFE-4FCB-86A2-5E20CC652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32136" y="448056"/>
            <a:ext cx="1581912" cy="55046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5005E-2E0C-4200-BF29-1135A35EE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8912" y="438912"/>
            <a:ext cx="9436608" cy="55046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BBED-3B21-4271-BC0F-BBA258B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F397F40-C8F7-4897-A6B8-241042F913A9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CED5-56F3-4943-8143-918F7A86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87180-7248-4741-8E3B-9AAFB414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0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7685-BDD9-488F-B082-33592E0F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CB5FF-7FB5-4B8A-BF1C-48765D40B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735200"/>
            <a:ext cx="11293200" cy="3783013"/>
          </a:xfrm>
        </p:spPr>
        <p:txBody>
          <a:bodyPr wrap="square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A03860-F8F0-4186-B5D0-72C935B2C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0B9D802-9E36-42DA-B6CA-6C937CBE8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227B5A7-BF66-4C50-9DAD-A24070310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May 29,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1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2B8D-DB20-44D1-84BC-F7668591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448056"/>
            <a:ext cx="11311128" cy="3401568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C298-618E-4642-8F2B-8DD253ED5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ECD5-2EEA-457B-9C93-36F8AF36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10EDCA73-0A86-4195-A787-75037827079D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A15D4-F172-4025-9290-C8F5D4197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6CD73-9984-4E1D-BD74-37115C1F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9FAD47-5E44-4EE5-A422-A77593F8F3A3}"/>
              </a:ext>
            </a:extLst>
          </p:cNvPr>
          <p:cNvCxnSpPr>
            <a:cxnSpLocks/>
          </p:cNvCxnSpPr>
          <p:nvPr/>
        </p:nvCxnSpPr>
        <p:spPr>
          <a:xfrm>
            <a:off x="449400" y="4122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30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4E41-AB27-418C-AA9E-8F863DDE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9E10A-E18D-4122-A71B-0A22F695E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1735200"/>
            <a:ext cx="5431536" cy="4214750"/>
          </a:xfrm>
        </p:spPr>
        <p:txBody>
          <a:bodyPr/>
          <a:lstStyle>
            <a:lvl1pPr marL="450000">
              <a:defRPr/>
            </a:lvl1pPr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25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980D-2720-431B-88C8-4D837023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0" y="1735200"/>
            <a:ext cx="5431536" cy="4214750"/>
          </a:xfrm>
        </p:spPr>
        <p:txBody>
          <a:bodyPr/>
          <a:lstStyle>
            <a:lvl2pPr marL="900000">
              <a:defRPr/>
            </a:lvl2pPr>
            <a:lvl3pPr marL="1350000">
              <a:defRPr/>
            </a:lvl3pPr>
            <a:lvl4pPr marL="1800000">
              <a:defRPr/>
            </a:lvl4pPr>
            <a:lvl5pPr marL="243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EB211-F6F7-4C53-B25F-F1EBF7A8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3C75374-B296-498E-A935-80631EA9020D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830D-482E-415E-B855-D561B94B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FB2AC-9F49-4D35-8C5E-ECECC6B1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5D59-DC0A-4295-8714-902B54B98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1141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33E2-E7AE-4E37-9DF1-69697E45D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E79D5-E651-4B82-AFAA-DE6E16AC3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91196-F771-42C3-A726-A4ECF561F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360" y="1774952"/>
            <a:ext cx="5431536" cy="61264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6BA18-D373-4B5F-B812-5D5E4C237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9360" y="2752344"/>
            <a:ext cx="5431536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D0EB-9F99-4C95-ADA6-AC6B493CC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B098B728-214A-4ABC-8432-5B3A5A66A987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69A9-1E48-4683-8873-D888C39E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E419C-3010-4562-BA4B-ECBC2DBE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8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066-A255-4886-A4B0-2AC829A7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11128" cy="5559552"/>
          </a:xfrm>
        </p:spPr>
        <p:txBody>
          <a:bodyPr wrap="square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8D80A-6560-46E3-AF30-9CEC54EA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015F02D0-6806-43AF-9888-2359BF40C204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3C2-FB1E-46F5-8CFB-93B9DB807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2120-410F-4382-81AB-37F161F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Ins="219456"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8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02222-E41B-48E7-BF06-5C5509D6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8EE14D2D-B1AF-4197-82D6-FC1F8BD05681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636E3-B721-46E8-882F-C123530F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C1178-3E0E-449A-B799-009C04C0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69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3392-4FF4-4922-A14E-8AA23A9BD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B38E-5055-4C9B-9A3B-A7B3A4887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832" y="393192"/>
            <a:ext cx="7379208" cy="555955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EC2DB-2ED3-408C-BFF2-F413C9D8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3550"/>
            <a:ext cx="3447288" cy="421919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74FDF-3000-4B2C-AC88-8CE34D680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98771CEB-9838-4245-91B8-EFBAFE2D8B44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0B7F4-5B8C-49BD-9BDA-FCBD13E2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2BC00-0803-4A53-8657-91CE0DB8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2A98-C272-40D9-B75A-77A3D586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47288" cy="1069848"/>
          </a:xfrm>
        </p:spPr>
        <p:txBody>
          <a:bodyPr wrap="square"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50DAC-9AC3-4A9A-91B7-6C95E43625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70832" y="441324"/>
            <a:ext cx="7373112" cy="55114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21B04-C243-49A9-B5D3-483379290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1735200"/>
            <a:ext cx="3447288" cy="42147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E949C-DD35-44F6-B45A-35134D7E1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  <a:prstGeom prst="rect">
            <a:avLst/>
          </a:prstGeom>
        </p:spPr>
        <p:txBody>
          <a:bodyPr/>
          <a:lstStyle/>
          <a:p>
            <a:fld id="{51D3F6BF-A585-41F8-88DF-7E5D069F892A}" type="datetime2">
              <a:rPr lang="en-US" smtClean="0"/>
              <a:t>Wednesday, May 29,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70102-4B8E-4FEC-9BB7-97FDC1EA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693AF-08A9-4388-A9B8-174D5395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3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Wednesday, May 29,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89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freepngimg.com/png/60378-turquoise-color-paint-stroke-brush-tea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60378-turquoise-color-paint-stroke-brush-tea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60378-turquoise-color-paint-stroke-brush-tea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D5FC9B-9BC3-4C49-A2EA-11324B2C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image of chess pawns">
            <a:extLst>
              <a:ext uri="{FF2B5EF4-FFF2-40B4-BE49-F238E27FC236}">
                <a16:creationId xmlns:a16="http://schemas.microsoft.com/office/drawing/2014/main" id="{238F78D8-6800-99A8-0858-81BBEC2E6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0100" y="450000"/>
            <a:ext cx="6311901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0A6D1-580B-ABB5-4244-9226694BA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101" y="894969"/>
            <a:ext cx="5430100" cy="2954655"/>
          </a:xfrm>
        </p:spPr>
        <p:txBody>
          <a:bodyPr>
            <a:normAutofit/>
          </a:bodyPr>
          <a:lstStyle/>
          <a:p>
            <a:r>
              <a:rPr lang="en-GB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Harmony in Hues: Navigating Work-Life Balance for Creative Parents in the UK’s Hybrid Landscape</a:t>
            </a:r>
            <a:br>
              <a:rPr lang="en-GB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71CEF-81D5-E4CD-3F7C-4BF361EF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0101" y="4471416"/>
            <a:ext cx="5430100" cy="1293303"/>
          </a:xfrm>
        </p:spPr>
        <p:txBody>
          <a:bodyPr>
            <a:normAutofit/>
          </a:bodyPr>
          <a:lstStyle/>
          <a:p>
            <a:r>
              <a:rPr lang="en-GB" dirty="0"/>
              <a:t>Alice Marshall (Vale)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0101" y="4122000"/>
            <a:ext cx="54301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86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DA7D3BE-3C66-5610-A69C-BF4FA3862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-2" b="10031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283A3BA-3594-E24F-BC1F-B6DBB33D0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r="-1" b="-1"/>
          <a:stretch/>
        </p:blipFill>
        <p:spPr bwMode="auto">
          <a:xfrm>
            <a:off x="321735" y="3524289"/>
            <a:ext cx="2676579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341DA516-29E1-0434-69B2-2EB61AA97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06"/>
          <a:stretch/>
        </p:blipFill>
        <p:spPr bwMode="auto">
          <a:xfrm>
            <a:off x="3159553" y="3514855"/>
            <a:ext cx="2837076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B0AE202-AC88-29CE-C849-9A1B31F7A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-1" b="-1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20E58BB4-E76F-5F3E-DC07-1A8417D9D0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409"/>
          <a:stretch/>
        </p:blipFill>
        <p:spPr>
          <a:xfrm>
            <a:off x="-12688" y="109465"/>
            <a:ext cx="6896088" cy="1401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CC9199-EBD7-E539-4175-0E5C53D867F3}"/>
              </a:ext>
            </a:extLst>
          </p:cNvPr>
          <p:cNvSpPr txBox="1"/>
          <p:nvPr/>
        </p:nvSpPr>
        <p:spPr>
          <a:xfrm>
            <a:off x="114299" y="533400"/>
            <a:ext cx="608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Crossroads of Creative Parenthood</a:t>
            </a:r>
          </a:p>
        </p:txBody>
      </p:sp>
    </p:spTree>
    <p:extLst>
      <p:ext uri="{BB962C8B-B14F-4D97-AF65-F5344CB8AC3E}">
        <p14:creationId xmlns:p14="http://schemas.microsoft.com/office/powerpoint/2010/main" val="56806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C0C86758-7D47-7988-53A6-E1B650716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09"/>
          <a:stretch/>
        </p:blipFill>
        <p:spPr>
          <a:xfrm>
            <a:off x="-12688" y="109465"/>
            <a:ext cx="5841988" cy="1401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6AF0C-F0B6-9957-B639-4EAE4B4C45C3}"/>
              </a:ext>
            </a:extLst>
          </p:cNvPr>
          <p:cNvSpPr txBox="1"/>
          <p:nvPr/>
        </p:nvSpPr>
        <p:spPr>
          <a:xfrm>
            <a:off x="76200" y="54610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The Hybrid Landscape of the UK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6D74D-BA2B-05D7-E3B7-06950901F9FD}"/>
              </a:ext>
            </a:extLst>
          </p:cNvPr>
          <p:cNvSpPr txBox="1"/>
          <p:nvPr/>
        </p:nvSpPr>
        <p:spPr>
          <a:xfrm>
            <a:off x="180974" y="2230404"/>
            <a:ext cx="66897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Extensive UK research shows a lasting shift to flexible work, accelerated by the pandemic, with nearly half the workforce working from home at its peak.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The move to hybrid working has improved work-life balance and required operational changes, with public sector entities more readily adopting flexible arrangements than private ones.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Despite greater employer adoption of hybrid models, unmet demand for flexible work remains, with legislative reforms aiming to enhance flexibility and meet workforce expectations.</a:t>
            </a:r>
          </a:p>
        </p:txBody>
      </p:sp>
      <p:pic>
        <p:nvPicPr>
          <p:cNvPr id="4098" name="Picture 2" descr="Putting employees first with a new blend of hybrid working | The Team">
            <a:extLst>
              <a:ext uri="{FF2B5EF4-FFF2-40B4-BE49-F238E27FC236}">
                <a16:creationId xmlns:a16="http://schemas.microsoft.com/office/drawing/2014/main" id="{3F3E0F6E-BDD0-2675-5D09-E9AE31E34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6" r="23876"/>
          <a:stretch/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1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church - 3 Persistent Myths About Hybrid Work">
            <a:extLst>
              <a:ext uri="{FF2B5EF4-FFF2-40B4-BE49-F238E27FC236}">
                <a16:creationId xmlns:a16="http://schemas.microsoft.com/office/drawing/2014/main" id="{F8DADD7B-D71D-605A-E390-FBF393C0C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21936"/>
          <a:stretch/>
        </p:blipFill>
        <p:spPr bwMode="auto">
          <a:xfrm>
            <a:off x="7226300" y="0"/>
            <a:ext cx="4965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C0C86758-7D47-7988-53A6-E1B65071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8610588" cy="1401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6AF0C-F0B6-9957-B639-4EAE4B4C45C3}"/>
              </a:ext>
            </a:extLst>
          </p:cNvPr>
          <p:cNvSpPr txBox="1"/>
          <p:nvPr/>
        </p:nvSpPr>
        <p:spPr>
          <a:xfrm>
            <a:off x="76200" y="546100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öhne"/>
              </a:rPr>
              <a:t>The Creative Industries Hybrid Landscape of the UK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668FB-8B12-9AB7-3606-2A5845FA9E03}"/>
              </a:ext>
            </a:extLst>
          </p:cNvPr>
          <p:cNvSpPr txBox="1"/>
          <p:nvPr/>
        </p:nvSpPr>
        <p:spPr>
          <a:xfrm>
            <a:off x="269875" y="2366139"/>
            <a:ext cx="62198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Research shows hybrid working has driven significant growth in the UK creative industries, despite a 25% GVA drop during the pandemic.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Hybrid working enhances creativity and global collaboration but presents challenges, especially for creative parents juggling fluid schedules and caregiving.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dirty="0"/>
              <a:t>Ongoing adaptation and research are crucial to fully harness the benefits of hybrid working in the creative sector.</a:t>
            </a:r>
          </a:p>
        </p:txBody>
      </p:sp>
    </p:spTree>
    <p:extLst>
      <p:ext uri="{BB962C8B-B14F-4D97-AF65-F5344CB8AC3E}">
        <p14:creationId xmlns:p14="http://schemas.microsoft.com/office/powerpoint/2010/main" val="219026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86939AF7-26AB-8D6E-A6BC-939B95EA8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10" name="Picture 9" descr="A group of women sitting at tables&#10;&#10;Description automatically generated">
            <a:extLst>
              <a:ext uri="{FF2B5EF4-FFF2-40B4-BE49-F238E27FC236}">
                <a16:creationId xmlns:a16="http://schemas.microsoft.com/office/drawing/2014/main" id="{0DCBB6A6-912D-0C1E-8134-4EB531CE6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t="11103" r="2" b="39833"/>
          <a:stretch/>
        </p:blipFill>
        <p:spPr>
          <a:xfrm>
            <a:off x="0" y="4137805"/>
            <a:ext cx="6696056" cy="272018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women holding a baby&#10;&#10;Description automatically generated">
            <a:extLst>
              <a:ext uri="{FF2B5EF4-FFF2-40B4-BE49-F238E27FC236}">
                <a16:creationId xmlns:a16="http://schemas.microsoft.com/office/drawing/2014/main" id="{A3385003-DF69-66CA-55DE-02029054A7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r="35761" b="1"/>
          <a:stretch/>
        </p:blipFill>
        <p:spPr>
          <a:xfrm>
            <a:off x="4513" y="-10"/>
            <a:ext cx="4444096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a room with chairs&#10;&#10;Description automatically generated">
            <a:extLst>
              <a:ext uri="{FF2B5EF4-FFF2-40B4-BE49-F238E27FC236}">
                <a16:creationId xmlns:a16="http://schemas.microsoft.com/office/drawing/2014/main" id="{30A08D15-978E-E1B1-091B-B130FC624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8838" b="-2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logo of a baby&#10;&#10;Description automatically generated">
            <a:extLst>
              <a:ext uri="{FF2B5EF4-FFF2-40B4-BE49-F238E27FC236}">
                <a16:creationId xmlns:a16="http://schemas.microsoft.com/office/drawing/2014/main" id="{3439C6A3-E93A-4A2B-8724-62125AAB6D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FE9E4D-D93B-4B04-A3B5-234F5DBB9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person and person sitting on the floor&#10;&#10;Description automatically generated">
            <a:extLst>
              <a:ext uri="{FF2B5EF4-FFF2-40B4-BE49-F238E27FC236}">
                <a16:creationId xmlns:a16="http://schemas.microsoft.com/office/drawing/2014/main" id="{A3F973C9-9FF8-7191-A560-D3D1FA0491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8707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9A4ABE-F98F-8500-61F2-BD7A1F47AC66}"/>
              </a:ext>
            </a:extLst>
          </p:cNvPr>
          <p:cNvGrpSpPr/>
          <p:nvPr/>
        </p:nvGrpSpPr>
        <p:grpSpPr>
          <a:xfrm>
            <a:off x="3452452" y="5430133"/>
            <a:ext cx="5788824" cy="970129"/>
            <a:chOff x="3549729" y="5430133"/>
            <a:chExt cx="5262292" cy="970129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4CB4098-777A-CA50-8456-8ADB22819D7A}"/>
                </a:ext>
              </a:extLst>
            </p:cNvPr>
            <p:cNvSpPr/>
            <p:nvPr/>
          </p:nvSpPr>
          <p:spPr>
            <a:xfrm>
              <a:off x="354972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dirty="0"/>
                <a:t>Fluid Schedules</a:t>
              </a:r>
              <a:endParaRPr lang="en-US" sz="1900" kern="120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E0B0047-79BD-21DC-CA96-88414C0D0270}"/>
                </a:ext>
              </a:extLst>
            </p:cNvPr>
            <p:cNvSpPr/>
            <p:nvPr/>
          </p:nvSpPr>
          <p:spPr>
            <a:xfrm>
              <a:off x="5416994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dirty="0"/>
                <a:t>Virtual &amp; Physical Spaces</a:t>
              </a:r>
              <a:endParaRPr lang="en-US" sz="1900" kern="120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E7C4A02-56D0-056B-9A14-2D50A7CC79CA}"/>
                </a:ext>
              </a:extLst>
            </p:cNvPr>
            <p:cNvSpPr/>
            <p:nvPr/>
          </p:nvSpPr>
          <p:spPr>
            <a:xfrm>
              <a:off x="728425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dirty="0"/>
                <a:t>Remote Collaboration</a:t>
              </a:r>
              <a:endParaRPr lang="en-US" sz="1900" kern="1200" dirty="0"/>
            </a:p>
          </p:txBody>
        </p:sp>
      </p:grpSp>
      <p:pic>
        <p:nvPicPr>
          <p:cNvPr id="8" name="Picture 7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6DA965BE-9C97-B24E-1F52-234A3753C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5256632" cy="1401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F19A70-BE42-46C9-9174-D8DB443FD799}"/>
              </a:ext>
            </a:extLst>
          </p:cNvPr>
          <p:cNvSpPr txBox="1"/>
          <p:nvPr/>
        </p:nvSpPr>
        <p:spPr>
          <a:xfrm>
            <a:off x="203200" y="533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Gust of Opening Doors</a:t>
            </a:r>
          </a:p>
        </p:txBody>
      </p:sp>
    </p:spTree>
    <p:extLst>
      <p:ext uri="{BB962C8B-B14F-4D97-AF65-F5344CB8AC3E}">
        <p14:creationId xmlns:p14="http://schemas.microsoft.com/office/powerpoint/2010/main" val="1683500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16BA85-66B3-C935-AF82-EC454AC76A11}"/>
              </a:ext>
            </a:extLst>
          </p:cNvPr>
          <p:cNvGrpSpPr/>
          <p:nvPr/>
        </p:nvGrpSpPr>
        <p:grpSpPr>
          <a:xfrm>
            <a:off x="3549729" y="5430133"/>
            <a:ext cx="5262292" cy="970129"/>
            <a:chOff x="3549729" y="5430133"/>
            <a:chExt cx="5262292" cy="9701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EA162BF-BE69-2DC3-C2C2-D881BC2B3A7E}"/>
                </a:ext>
              </a:extLst>
            </p:cNvPr>
            <p:cNvSpPr/>
            <p:nvPr/>
          </p:nvSpPr>
          <p:spPr>
            <a:xfrm>
              <a:off x="354972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Time Management</a:t>
              </a:r>
              <a:endParaRPr lang="en-US" sz="190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0DC59A8-9D9C-8860-76A5-515469FC52A2}"/>
                </a:ext>
              </a:extLst>
            </p:cNvPr>
            <p:cNvSpPr/>
            <p:nvPr/>
          </p:nvSpPr>
          <p:spPr>
            <a:xfrm>
              <a:off x="5416994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 dirty="0"/>
                <a:t>Blurring Boundaries</a:t>
              </a:r>
              <a:endParaRPr lang="en-US" sz="1900" kern="12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118D949-86C1-0174-8D0C-D8A33120AFE1}"/>
                </a:ext>
              </a:extLst>
            </p:cNvPr>
            <p:cNvSpPr/>
            <p:nvPr/>
          </p:nvSpPr>
          <p:spPr>
            <a:xfrm>
              <a:off x="7284259" y="5430133"/>
              <a:ext cx="1527762" cy="970129"/>
            </a:xfrm>
            <a:custGeom>
              <a:avLst/>
              <a:gdLst>
                <a:gd name="connsiteX0" fmla="*/ 0 w 1527762"/>
                <a:gd name="connsiteY0" fmla="*/ 97013 h 970129"/>
                <a:gd name="connsiteX1" fmla="*/ 97013 w 1527762"/>
                <a:gd name="connsiteY1" fmla="*/ 0 h 970129"/>
                <a:gd name="connsiteX2" fmla="*/ 1430749 w 1527762"/>
                <a:gd name="connsiteY2" fmla="*/ 0 h 970129"/>
                <a:gd name="connsiteX3" fmla="*/ 1527762 w 1527762"/>
                <a:gd name="connsiteY3" fmla="*/ 97013 h 970129"/>
                <a:gd name="connsiteX4" fmla="*/ 1527762 w 1527762"/>
                <a:gd name="connsiteY4" fmla="*/ 873116 h 970129"/>
                <a:gd name="connsiteX5" fmla="*/ 1430749 w 1527762"/>
                <a:gd name="connsiteY5" fmla="*/ 970129 h 970129"/>
                <a:gd name="connsiteX6" fmla="*/ 97013 w 1527762"/>
                <a:gd name="connsiteY6" fmla="*/ 970129 h 970129"/>
                <a:gd name="connsiteX7" fmla="*/ 0 w 1527762"/>
                <a:gd name="connsiteY7" fmla="*/ 873116 h 970129"/>
                <a:gd name="connsiteX8" fmla="*/ 0 w 1527762"/>
                <a:gd name="connsiteY8" fmla="*/ 97013 h 97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7762" h="970129">
                  <a:moveTo>
                    <a:pt x="0" y="97013"/>
                  </a:moveTo>
                  <a:cubicBezTo>
                    <a:pt x="0" y="43434"/>
                    <a:pt x="43434" y="0"/>
                    <a:pt x="97013" y="0"/>
                  </a:cubicBezTo>
                  <a:lnTo>
                    <a:pt x="1430749" y="0"/>
                  </a:lnTo>
                  <a:cubicBezTo>
                    <a:pt x="1484328" y="0"/>
                    <a:pt x="1527762" y="43434"/>
                    <a:pt x="1527762" y="97013"/>
                  </a:cubicBezTo>
                  <a:lnTo>
                    <a:pt x="1527762" y="873116"/>
                  </a:lnTo>
                  <a:cubicBezTo>
                    <a:pt x="1527762" y="926695"/>
                    <a:pt x="1484328" y="970129"/>
                    <a:pt x="1430749" y="970129"/>
                  </a:cubicBezTo>
                  <a:lnTo>
                    <a:pt x="97013" y="970129"/>
                  </a:lnTo>
                  <a:cubicBezTo>
                    <a:pt x="43434" y="970129"/>
                    <a:pt x="0" y="926695"/>
                    <a:pt x="0" y="873116"/>
                  </a:cubicBezTo>
                  <a:lnTo>
                    <a:pt x="0" y="97013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0804" tIns="100804" rIns="100804" bIns="100804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900" kern="1200"/>
                <a:t>Spontaneity</a:t>
              </a:r>
              <a:endParaRPr lang="en-US" sz="1900" kern="1200"/>
            </a:p>
          </p:txBody>
        </p:sp>
      </p:grpSp>
      <p:pic>
        <p:nvPicPr>
          <p:cNvPr id="12" name="Picture 11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312A755B-4394-C705-14D3-B0358EB72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5256632" cy="14018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40187B-1B6D-A349-99C9-1F1FB255EB14}"/>
              </a:ext>
            </a:extLst>
          </p:cNvPr>
          <p:cNvSpPr txBox="1"/>
          <p:nvPr/>
        </p:nvSpPr>
        <p:spPr>
          <a:xfrm>
            <a:off x="114300" y="533400"/>
            <a:ext cx="443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Gentle Closing of Doors</a:t>
            </a:r>
          </a:p>
        </p:txBody>
      </p:sp>
    </p:spTree>
    <p:extLst>
      <p:ext uri="{BB962C8B-B14F-4D97-AF65-F5344CB8AC3E}">
        <p14:creationId xmlns:p14="http://schemas.microsoft.com/office/powerpoint/2010/main" val="148677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oup of people illustration">
            <a:extLst>
              <a:ext uri="{FF2B5EF4-FFF2-40B4-BE49-F238E27FC236}">
                <a16:creationId xmlns:a16="http://schemas.microsoft.com/office/drawing/2014/main" id="{9BD4B5BE-C69B-210A-5AE0-D7F80018E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"/>
            <a:ext cx="12192000" cy="6852019"/>
          </a:xfrm>
          <a:prstGeom prst="rect">
            <a:avLst/>
          </a:prstGeom>
        </p:spPr>
      </p:pic>
      <p:pic>
        <p:nvPicPr>
          <p:cNvPr id="4" name="Picture 3" descr="A blue brush stroke on a black background&#10;&#10;Description automatically generated">
            <a:extLst>
              <a:ext uri="{FF2B5EF4-FFF2-40B4-BE49-F238E27FC236}">
                <a16:creationId xmlns:a16="http://schemas.microsoft.com/office/drawing/2014/main" id="{4A980016-A65F-56F3-29EA-6D9F93409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09"/>
          <a:stretch/>
        </p:blipFill>
        <p:spPr>
          <a:xfrm>
            <a:off x="-12688" y="109465"/>
            <a:ext cx="11201388" cy="140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47CAC6-4088-8F6C-95AF-DEA802A85541}"/>
              </a:ext>
            </a:extLst>
          </p:cNvPr>
          <p:cNvSpPr txBox="1"/>
          <p:nvPr/>
        </p:nvSpPr>
        <p:spPr>
          <a:xfrm>
            <a:off x="114300" y="558800"/>
            <a:ext cx="1049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Embracing Hybrid Working: A Creative Parent's Perspective</a:t>
            </a:r>
          </a:p>
        </p:txBody>
      </p:sp>
    </p:spTree>
    <p:extLst>
      <p:ext uri="{BB962C8B-B14F-4D97-AF65-F5344CB8AC3E}">
        <p14:creationId xmlns:p14="http://schemas.microsoft.com/office/powerpoint/2010/main" val="277007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4D5FC9B-9BC3-4C49-A2EA-11324B2C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image of chess pawns">
            <a:extLst>
              <a:ext uri="{FF2B5EF4-FFF2-40B4-BE49-F238E27FC236}">
                <a16:creationId xmlns:a16="http://schemas.microsoft.com/office/drawing/2014/main" id="{238F78D8-6800-99A8-0858-81BBEC2E6D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A0505-A6DD-4BC1-9CA6-9D202A949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0100" y="450000"/>
            <a:ext cx="6311901" cy="5544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0A6D1-580B-ABB5-4244-9226694BA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101" y="894969"/>
            <a:ext cx="5430100" cy="2954655"/>
          </a:xfrm>
        </p:spPr>
        <p:txBody>
          <a:bodyPr>
            <a:normAutofit/>
          </a:bodyPr>
          <a:lstStyle/>
          <a:p>
            <a:r>
              <a:rPr lang="en-GB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a.e.a.marshall@derby.ac.uk</a:t>
            </a:r>
            <a:br>
              <a:rPr lang="en-GB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3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600" i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@aeamarshall</a:t>
            </a:r>
            <a:r>
              <a:rPr lang="en-GB" sz="1600" i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| </a:t>
            </a:r>
            <a:r>
              <a:rPr lang="en-GB" sz="1600" i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@the_creative_parent | @adairetodance</a:t>
            </a:r>
            <a:br>
              <a:rPr lang="en-GB" sz="3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71CEF-81D5-E4CD-3F7C-4BF361EF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0101" y="4471416"/>
            <a:ext cx="5430100" cy="1293303"/>
          </a:xfrm>
        </p:spPr>
        <p:txBody>
          <a:bodyPr>
            <a:normAutofit/>
          </a:bodyPr>
          <a:lstStyle/>
          <a:p>
            <a:r>
              <a:rPr lang="en-GB"/>
              <a:t>Alice Marshall (Vale)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CC4060-6621-49EA-A90C-71567A922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30101" y="4122000"/>
            <a:ext cx="54301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791613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AnalogousFromRegularSeedLeftStep">
      <a:dk1>
        <a:srgbClr val="000000"/>
      </a:dk1>
      <a:lt1>
        <a:srgbClr val="FFFFFF"/>
      </a:lt1>
      <a:dk2>
        <a:srgbClr val="1B2F30"/>
      </a:dk2>
      <a:lt2>
        <a:srgbClr val="F0F0F3"/>
      </a:lt2>
      <a:accent1>
        <a:srgbClr val="9FA71E"/>
      </a:accent1>
      <a:accent2>
        <a:srgbClr val="D59117"/>
      </a:accent2>
      <a:accent3>
        <a:srgbClr val="E75429"/>
      </a:accent3>
      <a:accent4>
        <a:srgbClr val="D5173B"/>
      </a:accent4>
      <a:accent5>
        <a:srgbClr val="E7299C"/>
      </a:accent5>
      <a:accent6>
        <a:srgbClr val="D017D5"/>
      </a:accent6>
      <a:hlink>
        <a:srgbClr val="706ACD"/>
      </a:hlink>
      <a:folHlink>
        <a:srgbClr val="7F7F7F"/>
      </a:folHlink>
    </a:clrScheme>
    <a:fontScheme name="Custom 3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252</Words>
  <Application>Microsoft Office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Söhne</vt:lpstr>
      <vt:lpstr>Source Sans Pro</vt:lpstr>
      <vt:lpstr>Source Sans Pro Light</vt:lpstr>
      <vt:lpstr>Wingdings</vt:lpstr>
      <vt:lpstr>ThinLineVTI</vt:lpstr>
      <vt:lpstr>Harmony in Hues: Navigating Work-Life Balance for Creative Parents in the UK’s Hybrid Landscape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a.e.a.marshall@derby.ac.uk  @aeamarshall | @the_creative_parent | @adairetodance  </vt:lpstr>
    </vt:vector>
  </TitlesOfParts>
  <Company>University of Derby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Unveiling the Neglected Wellbeing of UK Performing Artists:  Through the Gaze of Artist Parents</dc:title>
  <dc:creator>Alice Marshall</dc:creator>
  <cp:lastModifiedBy>Alice Marshall</cp:lastModifiedBy>
  <cp:revision>2</cp:revision>
  <dcterms:created xsi:type="dcterms:W3CDTF">2024-02-07T11:08:49Z</dcterms:created>
  <dcterms:modified xsi:type="dcterms:W3CDTF">2024-05-29T15:06:20Z</dcterms:modified>
</cp:coreProperties>
</file>